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7.jpg" ContentType="image/jpeg"/>
  <Override PartName="/ppt/media/image23.jpg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25.jpg" ContentType="image/jpeg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60" r:id="rId8"/>
    <p:sldId id="265" r:id="rId9"/>
    <p:sldId id="262" r:id="rId10"/>
    <p:sldId id="267" r:id="rId11"/>
    <p:sldId id="269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74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6CB9BA-9B6D-4D28-92FF-62027031940D}" type="doc">
      <dgm:prSet loTypeId="urn:microsoft.com/office/officeart/2005/8/layout/v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2581A69-042D-4B07-87D3-67D342F48175}">
      <dgm:prSet phldrT="[Текст]" custT="1"/>
      <dgm:spPr/>
      <dgm:t>
        <a:bodyPr/>
        <a:lstStyle/>
        <a:p>
          <a:r>
            <a:rPr lang="ru-RU" sz="2800" dirty="0" smtClean="0"/>
            <a:t>1 ЭТАП – муниципальные соревнования (март-апрель</a:t>
          </a:r>
          <a:r>
            <a:rPr lang="ru-RU" sz="2800" dirty="0" smtClean="0"/>
            <a:t>) </a:t>
          </a:r>
          <a:endParaRPr lang="ru-RU" sz="2800" dirty="0"/>
        </a:p>
      </dgm:t>
    </dgm:pt>
    <dgm:pt modelId="{1B190ADF-6CF7-4F22-B158-BAB4EB26AAD2}" type="parTrans" cxnId="{2A3701D6-0B5C-4FE6-BF6E-FBC6A1BC6E13}">
      <dgm:prSet/>
      <dgm:spPr/>
      <dgm:t>
        <a:bodyPr/>
        <a:lstStyle/>
        <a:p>
          <a:endParaRPr lang="ru-RU"/>
        </a:p>
      </dgm:t>
    </dgm:pt>
    <dgm:pt modelId="{ADF3EB51-8FBC-4675-A574-9A4D948C831A}" type="sibTrans" cxnId="{2A3701D6-0B5C-4FE6-BF6E-FBC6A1BC6E13}">
      <dgm:prSet/>
      <dgm:spPr/>
      <dgm:t>
        <a:bodyPr/>
        <a:lstStyle/>
        <a:p>
          <a:endParaRPr lang="ru-RU"/>
        </a:p>
      </dgm:t>
    </dgm:pt>
    <dgm:pt modelId="{96985BE5-4F25-4D86-8CFD-9F4C494EE4B9}">
      <dgm:prSet phldrT="[Текст]" custT="1"/>
      <dgm:spPr/>
      <dgm:t>
        <a:bodyPr/>
        <a:lstStyle/>
        <a:p>
          <a:r>
            <a:rPr lang="ru-RU" sz="2800" dirty="0" smtClean="0"/>
            <a:t>2 ЭТАП – зональные </a:t>
          </a:r>
          <a:r>
            <a:rPr lang="ru-RU" sz="2800" dirty="0" smtClean="0"/>
            <a:t>областные соревнования </a:t>
          </a:r>
          <a:r>
            <a:rPr lang="ru-RU" sz="2800" dirty="0" smtClean="0"/>
            <a:t>(апрель-май)</a:t>
          </a:r>
          <a:endParaRPr lang="ru-RU" sz="2800" dirty="0"/>
        </a:p>
      </dgm:t>
    </dgm:pt>
    <dgm:pt modelId="{B7D566B3-52D5-4624-9F9A-82779FCAD796}" type="parTrans" cxnId="{0357AA41-3F64-401F-94C6-F0B21150CBBC}">
      <dgm:prSet/>
      <dgm:spPr/>
      <dgm:t>
        <a:bodyPr/>
        <a:lstStyle/>
        <a:p>
          <a:endParaRPr lang="ru-RU"/>
        </a:p>
      </dgm:t>
    </dgm:pt>
    <dgm:pt modelId="{C0BAE902-A1F7-45D6-9FBA-C411B59A111C}" type="sibTrans" cxnId="{0357AA41-3F64-401F-94C6-F0B21150CBBC}">
      <dgm:prSet/>
      <dgm:spPr/>
      <dgm:t>
        <a:bodyPr/>
        <a:lstStyle/>
        <a:p>
          <a:endParaRPr lang="ru-RU" dirty="0"/>
        </a:p>
      </dgm:t>
    </dgm:pt>
    <dgm:pt modelId="{54A7E1D5-3F65-494D-92FB-542397B3EECF}">
      <dgm:prSet phldrT="[Текст]" custT="1"/>
      <dgm:spPr/>
      <dgm:t>
        <a:bodyPr/>
        <a:lstStyle/>
        <a:p>
          <a:r>
            <a:rPr lang="ru-RU" sz="2800" dirty="0" smtClean="0"/>
            <a:t>3 ЭТАП – региональный (финальные областные соревнования)(май-июнь)</a:t>
          </a:r>
          <a:endParaRPr lang="ru-RU" sz="2800" dirty="0"/>
        </a:p>
      </dgm:t>
    </dgm:pt>
    <dgm:pt modelId="{6C8A68FF-A0B0-4283-A9DD-D1569880B268}" type="parTrans" cxnId="{D49489EE-6FC8-4066-8ED0-294AFE6C406F}">
      <dgm:prSet/>
      <dgm:spPr/>
      <dgm:t>
        <a:bodyPr/>
        <a:lstStyle/>
        <a:p>
          <a:endParaRPr lang="ru-RU"/>
        </a:p>
      </dgm:t>
    </dgm:pt>
    <dgm:pt modelId="{B0491714-3EC4-4F1C-89C0-22A7BB022148}" type="sibTrans" cxnId="{D49489EE-6FC8-4066-8ED0-294AFE6C406F}">
      <dgm:prSet/>
      <dgm:spPr/>
      <dgm:t>
        <a:bodyPr/>
        <a:lstStyle/>
        <a:p>
          <a:endParaRPr lang="ru-RU"/>
        </a:p>
      </dgm:t>
    </dgm:pt>
    <dgm:pt modelId="{291D46FA-639C-48F3-992B-B946F9E250ED}">
      <dgm:prSet custT="1"/>
      <dgm:spPr/>
      <dgm:t>
        <a:bodyPr/>
        <a:lstStyle/>
        <a:p>
          <a:r>
            <a:rPr lang="ru-RU" sz="2800" dirty="0" smtClean="0"/>
            <a:t>4 ЭТАП  - всероссийский финальный этап (сентябрь-октябрь)</a:t>
          </a:r>
          <a:endParaRPr lang="ru-RU" sz="2800" dirty="0"/>
        </a:p>
      </dgm:t>
    </dgm:pt>
    <dgm:pt modelId="{C954EE3B-1238-4EFB-8AE0-F5B938AE9239}" type="parTrans" cxnId="{1A1CA1DC-AEF0-4017-B55A-721AF26F99C3}">
      <dgm:prSet/>
      <dgm:spPr/>
      <dgm:t>
        <a:bodyPr/>
        <a:lstStyle/>
        <a:p>
          <a:endParaRPr lang="ru-RU"/>
        </a:p>
      </dgm:t>
    </dgm:pt>
    <dgm:pt modelId="{E292B18A-D133-4B00-B68F-7C6365EC1D98}" type="sibTrans" cxnId="{1A1CA1DC-AEF0-4017-B55A-721AF26F99C3}">
      <dgm:prSet/>
      <dgm:spPr/>
      <dgm:t>
        <a:bodyPr/>
        <a:lstStyle/>
        <a:p>
          <a:endParaRPr lang="ru-RU"/>
        </a:p>
      </dgm:t>
    </dgm:pt>
    <dgm:pt modelId="{05E8527F-EFBE-4F52-9671-050E0924E152}">
      <dgm:prSet custT="1"/>
      <dgm:spPr/>
      <dgm:t>
        <a:bodyPr/>
        <a:lstStyle/>
        <a:p>
          <a:r>
            <a:rPr lang="ru-RU" sz="2400" dirty="0" smtClean="0"/>
            <a:t>5 ЭТАП – ВСЕРОССИЙСКИЙ СУПЕРФИНАЛ СОРЕВНОВАНИЙ (</a:t>
          </a:r>
          <a:r>
            <a:rPr lang="ru-RU" sz="2400" dirty="0" smtClean="0"/>
            <a:t>октябрь)</a:t>
          </a:r>
          <a:endParaRPr lang="ru-RU" sz="2400" dirty="0"/>
        </a:p>
      </dgm:t>
    </dgm:pt>
    <dgm:pt modelId="{0F91C761-D51B-4F05-BD7A-3D915EB20596}" type="parTrans" cxnId="{6D8A4264-6558-4915-A1B2-04AEC169E244}">
      <dgm:prSet/>
      <dgm:spPr/>
      <dgm:t>
        <a:bodyPr/>
        <a:lstStyle/>
        <a:p>
          <a:endParaRPr lang="ru-RU"/>
        </a:p>
      </dgm:t>
    </dgm:pt>
    <dgm:pt modelId="{3861A35D-2A1E-406C-ACAC-5C66F6FF2719}" type="sibTrans" cxnId="{6D8A4264-6558-4915-A1B2-04AEC169E244}">
      <dgm:prSet/>
      <dgm:spPr/>
      <dgm:t>
        <a:bodyPr/>
        <a:lstStyle/>
        <a:p>
          <a:endParaRPr lang="ru-RU"/>
        </a:p>
      </dgm:t>
    </dgm:pt>
    <dgm:pt modelId="{7174178A-061A-458C-9D38-24395E812F91}" type="pres">
      <dgm:prSet presAssocID="{086CB9BA-9B6D-4D28-92FF-6202703194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226B07-ED28-447E-A9E5-4729D5A78099}" type="pres">
      <dgm:prSet presAssocID="{086CB9BA-9B6D-4D28-92FF-62027031940D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3ACDFD5A-A354-47D9-B6C5-9E9A4881E92C}" type="pres">
      <dgm:prSet presAssocID="{086CB9BA-9B6D-4D28-92FF-62027031940D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3E3774-526F-486D-8D0F-B291CCA60D08}" type="pres">
      <dgm:prSet presAssocID="{086CB9BA-9B6D-4D28-92FF-62027031940D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83096-E577-4D15-8E70-A48323E8B270}" type="pres">
      <dgm:prSet presAssocID="{086CB9BA-9B6D-4D28-92FF-62027031940D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C103CA-ADB2-4E0E-8048-76C297938FE2}" type="pres">
      <dgm:prSet presAssocID="{086CB9BA-9B6D-4D28-92FF-62027031940D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CB239-CA6C-4815-8544-C99578127478}" type="pres">
      <dgm:prSet presAssocID="{086CB9BA-9B6D-4D28-92FF-62027031940D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0C47A-4AD4-4C4F-8175-D82FCB01BD96}" type="pres">
      <dgm:prSet presAssocID="{086CB9BA-9B6D-4D28-92FF-62027031940D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DFE51-7527-42A5-87D2-9C4F478AED24}" type="pres">
      <dgm:prSet presAssocID="{086CB9BA-9B6D-4D28-92FF-62027031940D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EA931-73AE-438F-B599-57B398B119F6}" type="pres">
      <dgm:prSet presAssocID="{086CB9BA-9B6D-4D28-92FF-62027031940D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9E3A30-4F4C-44F0-8958-6E61DE63B397}" type="pres">
      <dgm:prSet presAssocID="{086CB9BA-9B6D-4D28-92FF-62027031940D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D994D-5D95-46CF-A724-ADAE70295B59}" type="pres">
      <dgm:prSet presAssocID="{086CB9BA-9B6D-4D28-92FF-62027031940D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C6561-6A30-419E-9A03-13592677F715}" type="pres">
      <dgm:prSet presAssocID="{086CB9BA-9B6D-4D28-92FF-62027031940D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7C185E-215B-4963-B9B3-78B1FC1D081E}" type="pres">
      <dgm:prSet presAssocID="{086CB9BA-9B6D-4D28-92FF-62027031940D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F0888-E738-4E43-91DA-687E8077467B}" type="pres">
      <dgm:prSet presAssocID="{086CB9BA-9B6D-4D28-92FF-62027031940D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A7D6E-31CE-4B7F-AEEF-B552CC333184}" type="pres">
      <dgm:prSet presAssocID="{086CB9BA-9B6D-4D28-92FF-62027031940D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856077-A233-4457-BA30-BEE1B59EBA91}" type="presOf" srcId="{ADF3EB51-8FBC-4675-A574-9A4D948C831A}" destId="{74F0C47A-4AD4-4C4F-8175-D82FCB01BD96}" srcOrd="0" destOrd="0" presId="urn:microsoft.com/office/officeart/2005/8/layout/vProcess5"/>
    <dgm:cxn modelId="{AC51B62D-854A-41B8-B8A2-8615B6AE972B}" type="presOf" srcId="{E292B18A-D133-4B00-B68F-7C6365EC1D98}" destId="{489E3A30-4F4C-44F0-8958-6E61DE63B397}" srcOrd="0" destOrd="0" presId="urn:microsoft.com/office/officeart/2005/8/layout/vProcess5"/>
    <dgm:cxn modelId="{0357AA41-3F64-401F-94C6-F0B21150CBBC}" srcId="{086CB9BA-9B6D-4D28-92FF-62027031940D}" destId="{96985BE5-4F25-4D86-8CFD-9F4C494EE4B9}" srcOrd="1" destOrd="0" parTransId="{B7D566B3-52D5-4624-9F9A-82779FCAD796}" sibTransId="{C0BAE902-A1F7-45D6-9FBA-C411B59A111C}"/>
    <dgm:cxn modelId="{C0AED419-4B1D-4B02-BAA2-F972145DCA4A}" type="presOf" srcId="{05E8527F-EFBE-4F52-9671-050E0924E152}" destId="{922A7D6E-31CE-4B7F-AEEF-B552CC333184}" srcOrd="1" destOrd="0" presId="urn:microsoft.com/office/officeart/2005/8/layout/vProcess5"/>
    <dgm:cxn modelId="{BCB44AA7-C324-47EA-8330-974D2195DE9F}" type="presOf" srcId="{54A7E1D5-3F65-494D-92FB-542397B3EECF}" destId="{EC783096-E577-4D15-8E70-A48323E8B270}" srcOrd="0" destOrd="0" presId="urn:microsoft.com/office/officeart/2005/8/layout/vProcess5"/>
    <dgm:cxn modelId="{2A3701D6-0B5C-4FE6-BF6E-FBC6A1BC6E13}" srcId="{086CB9BA-9B6D-4D28-92FF-62027031940D}" destId="{42581A69-042D-4B07-87D3-67D342F48175}" srcOrd="0" destOrd="0" parTransId="{1B190ADF-6CF7-4F22-B158-BAB4EB26AAD2}" sibTransId="{ADF3EB51-8FBC-4675-A574-9A4D948C831A}"/>
    <dgm:cxn modelId="{C58CA7CB-E5D4-4C5F-A05D-B28A00DFCBA8}" type="presOf" srcId="{96985BE5-4F25-4D86-8CFD-9F4C494EE4B9}" destId="{E49C6561-6A30-419E-9A03-13592677F715}" srcOrd="1" destOrd="0" presId="urn:microsoft.com/office/officeart/2005/8/layout/vProcess5"/>
    <dgm:cxn modelId="{339BF54F-EED4-44F1-ACA6-F604ED531C11}" type="presOf" srcId="{42581A69-042D-4B07-87D3-67D342F48175}" destId="{3ACDFD5A-A354-47D9-B6C5-9E9A4881E92C}" srcOrd="0" destOrd="0" presId="urn:microsoft.com/office/officeart/2005/8/layout/vProcess5"/>
    <dgm:cxn modelId="{1A1CA1DC-AEF0-4017-B55A-721AF26F99C3}" srcId="{086CB9BA-9B6D-4D28-92FF-62027031940D}" destId="{291D46FA-639C-48F3-992B-B946F9E250ED}" srcOrd="3" destOrd="0" parTransId="{C954EE3B-1238-4EFB-8AE0-F5B938AE9239}" sibTransId="{E292B18A-D133-4B00-B68F-7C6365EC1D98}"/>
    <dgm:cxn modelId="{F26174CF-037F-4CA0-8F92-CBCEE69C2DF6}" type="presOf" srcId="{B0491714-3EC4-4F1C-89C0-22A7BB022148}" destId="{1DAEA931-73AE-438F-B599-57B398B119F6}" srcOrd="0" destOrd="0" presId="urn:microsoft.com/office/officeart/2005/8/layout/vProcess5"/>
    <dgm:cxn modelId="{F0C67154-E346-49B7-A7EA-A95DE1A72C30}" type="presOf" srcId="{291D46FA-639C-48F3-992B-B946F9E250ED}" destId="{50C103CA-ADB2-4E0E-8048-76C297938FE2}" srcOrd="0" destOrd="0" presId="urn:microsoft.com/office/officeart/2005/8/layout/vProcess5"/>
    <dgm:cxn modelId="{D49489EE-6FC8-4066-8ED0-294AFE6C406F}" srcId="{086CB9BA-9B6D-4D28-92FF-62027031940D}" destId="{54A7E1D5-3F65-494D-92FB-542397B3EECF}" srcOrd="2" destOrd="0" parTransId="{6C8A68FF-A0B0-4283-A9DD-D1569880B268}" sibTransId="{B0491714-3EC4-4F1C-89C0-22A7BB022148}"/>
    <dgm:cxn modelId="{06C5135D-7BF3-4FE0-97D1-89DE57C66408}" type="presOf" srcId="{42581A69-042D-4B07-87D3-67D342F48175}" destId="{663D994D-5D95-46CF-A724-ADAE70295B59}" srcOrd="1" destOrd="0" presId="urn:microsoft.com/office/officeart/2005/8/layout/vProcess5"/>
    <dgm:cxn modelId="{C7E532C3-6E83-4CBF-9EE3-ECD2B9444E3B}" type="presOf" srcId="{C0BAE902-A1F7-45D6-9FBA-C411B59A111C}" destId="{599DFE51-7527-42A5-87D2-9C4F478AED24}" srcOrd="0" destOrd="0" presId="urn:microsoft.com/office/officeart/2005/8/layout/vProcess5"/>
    <dgm:cxn modelId="{10BB1129-91FD-455B-B35C-1FB96376DF09}" type="presOf" srcId="{086CB9BA-9B6D-4D28-92FF-62027031940D}" destId="{7174178A-061A-458C-9D38-24395E812F91}" srcOrd="0" destOrd="0" presId="urn:microsoft.com/office/officeart/2005/8/layout/vProcess5"/>
    <dgm:cxn modelId="{27E33A98-2D1A-455B-9365-858B13608C2D}" type="presOf" srcId="{54A7E1D5-3F65-494D-92FB-542397B3EECF}" destId="{0D7C185E-215B-4963-B9B3-78B1FC1D081E}" srcOrd="1" destOrd="0" presId="urn:microsoft.com/office/officeart/2005/8/layout/vProcess5"/>
    <dgm:cxn modelId="{A50BDECB-B30A-4803-9941-A201D11FD98C}" type="presOf" srcId="{96985BE5-4F25-4D86-8CFD-9F4C494EE4B9}" destId="{BF3E3774-526F-486D-8D0F-B291CCA60D08}" srcOrd="0" destOrd="0" presId="urn:microsoft.com/office/officeart/2005/8/layout/vProcess5"/>
    <dgm:cxn modelId="{6D8A4264-6558-4915-A1B2-04AEC169E244}" srcId="{086CB9BA-9B6D-4D28-92FF-62027031940D}" destId="{05E8527F-EFBE-4F52-9671-050E0924E152}" srcOrd="4" destOrd="0" parTransId="{0F91C761-D51B-4F05-BD7A-3D915EB20596}" sibTransId="{3861A35D-2A1E-406C-ACAC-5C66F6FF2719}"/>
    <dgm:cxn modelId="{2C04263E-25EC-4A73-BA98-F1B2A077201F}" type="presOf" srcId="{05E8527F-EFBE-4F52-9671-050E0924E152}" destId="{586CB239-CA6C-4815-8544-C99578127478}" srcOrd="0" destOrd="0" presId="urn:microsoft.com/office/officeart/2005/8/layout/vProcess5"/>
    <dgm:cxn modelId="{FBC8435E-9744-4798-85DA-799613734811}" type="presOf" srcId="{291D46FA-639C-48F3-992B-B946F9E250ED}" destId="{B8CF0888-E738-4E43-91DA-687E8077467B}" srcOrd="1" destOrd="0" presId="urn:microsoft.com/office/officeart/2005/8/layout/vProcess5"/>
    <dgm:cxn modelId="{A7165267-28F7-4C33-85B3-1003513C28EB}" type="presParOf" srcId="{7174178A-061A-458C-9D38-24395E812F91}" destId="{CE226B07-ED28-447E-A9E5-4729D5A78099}" srcOrd="0" destOrd="0" presId="urn:microsoft.com/office/officeart/2005/8/layout/vProcess5"/>
    <dgm:cxn modelId="{8AEBB296-FEDA-4054-8C09-8186D6D1D5DE}" type="presParOf" srcId="{7174178A-061A-458C-9D38-24395E812F91}" destId="{3ACDFD5A-A354-47D9-B6C5-9E9A4881E92C}" srcOrd="1" destOrd="0" presId="urn:microsoft.com/office/officeart/2005/8/layout/vProcess5"/>
    <dgm:cxn modelId="{49776CE7-37A3-415E-9B06-9493144506A8}" type="presParOf" srcId="{7174178A-061A-458C-9D38-24395E812F91}" destId="{BF3E3774-526F-486D-8D0F-B291CCA60D08}" srcOrd="2" destOrd="0" presId="urn:microsoft.com/office/officeart/2005/8/layout/vProcess5"/>
    <dgm:cxn modelId="{7CB4633D-FC55-4FC2-B383-835496A11559}" type="presParOf" srcId="{7174178A-061A-458C-9D38-24395E812F91}" destId="{EC783096-E577-4D15-8E70-A48323E8B270}" srcOrd="3" destOrd="0" presId="urn:microsoft.com/office/officeart/2005/8/layout/vProcess5"/>
    <dgm:cxn modelId="{BDFAABDE-D928-4C76-A646-EA51C4364AE7}" type="presParOf" srcId="{7174178A-061A-458C-9D38-24395E812F91}" destId="{50C103CA-ADB2-4E0E-8048-76C297938FE2}" srcOrd="4" destOrd="0" presId="urn:microsoft.com/office/officeart/2005/8/layout/vProcess5"/>
    <dgm:cxn modelId="{5D160A73-4651-4F02-B05A-7FA8749161FE}" type="presParOf" srcId="{7174178A-061A-458C-9D38-24395E812F91}" destId="{586CB239-CA6C-4815-8544-C99578127478}" srcOrd="5" destOrd="0" presId="urn:microsoft.com/office/officeart/2005/8/layout/vProcess5"/>
    <dgm:cxn modelId="{88B0A187-AAA3-4497-8640-9C01A5CBEC2C}" type="presParOf" srcId="{7174178A-061A-458C-9D38-24395E812F91}" destId="{74F0C47A-4AD4-4C4F-8175-D82FCB01BD96}" srcOrd="6" destOrd="0" presId="urn:microsoft.com/office/officeart/2005/8/layout/vProcess5"/>
    <dgm:cxn modelId="{5BB64530-3A01-4A2F-A2C5-BCFDEC5A5635}" type="presParOf" srcId="{7174178A-061A-458C-9D38-24395E812F91}" destId="{599DFE51-7527-42A5-87D2-9C4F478AED24}" srcOrd="7" destOrd="0" presId="urn:microsoft.com/office/officeart/2005/8/layout/vProcess5"/>
    <dgm:cxn modelId="{F007CAA7-E5BE-4D8A-8B9A-5C0A4E32CA20}" type="presParOf" srcId="{7174178A-061A-458C-9D38-24395E812F91}" destId="{1DAEA931-73AE-438F-B599-57B398B119F6}" srcOrd="8" destOrd="0" presId="urn:microsoft.com/office/officeart/2005/8/layout/vProcess5"/>
    <dgm:cxn modelId="{A88BD698-EA97-40BB-99FA-8F7F984E1036}" type="presParOf" srcId="{7174178A-061A-458C-9D38-24395E812F91}" destId="{489E3A30-4F4C-44F0-8958-6E61DE63B397}" srcOrd="9" destOrd="0" presId="urn:microsoft.com/office/officeart/2005/8/layout/vProcess5"/>
    <dgm:cxn modelId="{4A41036D-15A0-4E06-8FCB-053357370CDB}" type="presParOf" srcId="{7174178A-061A-458C-9D38-24395E812F91}" destId="{663D994D-5D95-46CF-A724-ADAE70295B59}" srcOrd="10" destOrd="0" presId="urn:microsoft.com/office/officeart/2005/8/layout/vProcess5"/>
    <dgm:cxn modelId="{807900B0-18F8-4990-A41A-8B231E6E50CE}" type="presParOf" srcId="{7174178A-061A-458C-9D38-24395E812F91}" destId="{E49C6561-6A30-419E-9A03-13592677F715}" srcOrd="11" destOrd="0" presId="urn:microsoft.com/office/officeart/2005/8/layout/vProcess5"/>
    <dgm:cxn modelId="{B8F2F12F-E02B-4A6A-AD88-163F6A7D39E6}" type="presParOf" srcId="{7174178A-061A-458C-9D38-24395E812F91}" destId="{0D7C185E-215B-4963-B9B3-78B1FC1D081E}" srcOrd="12" destOrd="0" presId="urn:microsoft.com/office/officeart/2005/8/layout/vProcess5"/>
    <dgm:cxn modelId="{A7ABAB7F-0BB7-4BF7-9CD6-F3FA06B2DE3C}" type="presParOf" srcId="{7174178A-061A-458C-9D38-24395E812F91}" destId="{B8CF0888-E738-4E43-91DA-687E8077467B}" srcOrd="13" destOrd="0" presId="urn:microsoft.com/office/officeart/2005/8/layout/vProcess5"/>
    <dgm:cxn modelId="{81CFE56F-9BE5-493D-BFE7-F0987BBCD8EC}" type="presParOf" srcId="{7174178A-061A-458C-9D38-24395E812F91}" destId="{922A7D6E-31CE-4B7F-AEEF-B552CC33318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8766D-6F8E-4DED-861E-BA85FB9AAFDC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7D76498-0881-4CA2-8974-43769B6104E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МЕГАПОЛИС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6FDC7A-9819-4DB3-8ABA-09BD2C7486B7}" type="parTrans" cxnId="{336F9974-0C16-4B8B-AB60-48FF55C0CFFF}">
      <dgm:prSet/>
      <dgm:spPr/>
      <dgm:t>
        <a:bodyPr/>
        <a:lstStyle/>
        <a:p>
          <a:endParaRPr lang="ru-RU"/>
        </a:p>
      </dgm:t>
    </dgm:pt>
    <dgm:pt modelId="{4C4F2DE9-BC64-4831-ADC3-8A006C14EB00}" type="sibTrans" cxnId="{336F9974-0C16-4B8B-AB60-48FF55C0CFFF}">
      <dgm:prSet/>
      <dgm:spPr/>
      <dgm:t>
        <a:bodyPr/>
        <a:lstStyle/>
        <a:p>
          <a:endParaRPr lang="ru-RU"/>
        </a:p>
      </dgm:t>
    </dgm:pt>
    <dgm:pt modelId="{86EC92C7-79D8-44B5-8723-C1C9BEA97BA9}">
      <dgm:prSet phldrT="[Текст]"/>
      <dgm:spPr/>
      <dgm:t>
        <a:bodyPr/>
        <a:lstStyle/>
        <a:p>
          <a:pPr algn="just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Административные центры муниципальных районов и округов, имеющих статус городского поселения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7C2202-8A0C-46A9-B5CD-60B7A9D9161E}" type="parTrans" cxnId="{7F0F23CC-9095-4041-B9FC-53B6C24B2C53}">
      <dgm:prSet/>
      <dgm:spPr/>
      <dgm:t>
        <a:bodyPr/>
        <a:lstStyle/>
        <a:p>
          <a:endParaRPr lang="ru-RU"/>
        </a:p>
      </dgm:t>
    </dgm:pt>
    <dgm:pt modelId="{A515B898-3B6C-4D91-9570-6723C74B967D}" type="sibTrans" cxnId="{7F0F23CC-9095-4041-B9FC-53B6C24B2C53}">
      <dgm:prSet/>
      <dgm:spPr/>
      <dgm:t>
        <a:bodyPr/>
        <a:lstStyle/>
        <a:p>
          <a:endParaRPr lang="ru-RU"/>
        </a:p>
      </dgm:t>
    </dgm:pt>
    <dgm:pt modelId="{BCD47955-EF1E-4142-B2A7-0590934C1AFF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КОЛОСОК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CCC54C-3881-46C9-993E-57D23C970254}" type="parTrans" cxnId="{A3D57DBC-EFDC-4A96-98EA-E3269DEB8438}">
      <dgm:prSet/>
      <dgm:spPr/>
      <dgm:t>
        <a:bodyPr/>
        <a:lstStyle/>
        <a:p>
          <a:endParaRPr lang="ru-RU"/>
        </a:p>
      </dgm:t>
    </dgm:pt>
    <dgm:pt modelId="{EF21E722-C3AE-46FD-8974-3FEAE13ABC26}" type="sibTrans" cxnId="{A3D57DBC-EFDC-4A96-98EA-E3269DEB8438}">
      <dgm:prSet/>
      <dgm:spPr/>
      <dgm:t>
        <a:bodyPr/>
        <a:lstStyle/>
        <a:p>
          <a:endParaRPr lang="ru-RU"/>
        </a:p>
      </dgm:t>
    </dgm:pt>
    <dgm:pt modelId="{65715FC9-C888-4C86-AC3E-CB9E161A3107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Команды сельских поселений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F5D503-1A88-4B6E-9668-0C3759F79381}" type="parTrans" cxnId="{FF1A1FCE-D99B-4F12-8547-C21A91D75A93}">
      <dgm:prSet/>
      <dgm:spPr/>
      <dgm:t>
        <a:bodyPr/>
        <a:lstStyle/>
        <a:p>
          <a:endParaRPr lang="ru-RU"/>
        </a:p>
      </dgm:t>
    </dgm:pt>
    <dgm:pt modelId="{14357F11-1773-4188-A484-CA3DD60805C9}" type="sibTrans" cxnId="{FF1A1FCE-D99B-4F12-8547-C21A91D75A93}">
      <dgm:prSet/>
      <dgm:spPr/>
      <dgm:t>
        <a:bodyPr/>
        <a:lstStyle/>
        <a:p>
          <a:endParaRPr lang="ru-RU"/>
        </a:p>
      </dgm:t>
    </dgm:pt>
    <dgm:pt modelId="{DA8B7EC0-D7E1-4180-9939-680230F16ABE}" type="pres">
      <dgm:prSet presAssocID="{9C28766D-6F8E-4DED-861E-BA85FB9AAFDC}" presName="Name0" presStyleCnt="0">
        <dgm:presLayoutVars>
          <dgm:dir/>
          <dgm:animLvl val="lvl"/>
          <dgm:resizeHandles/>
        </dgm:presLayoutVars>
      </dgm:prSet>
      <dgm:spPr/>
    </dgm:pt>
    <dgm:pt modelId="{70E5732F-93F8-4EEA-8C32-C8F4D17FE2B9}" type="pres">
      <dgm:prSet presAssocID="{27D76498-0881-4CA2-8974-43769B6104E2}" presName="linNode" presStyleCnt="0"/>
      <dgm:spPr/>
    </dgm:pt>
    <dgm:pt modelId="{ADA7F9F8-DCE5-4518-9918-DB482CA6EF82}" type="pres">
      <dgm:prSet presAssocID="{27D76498-0881-4CA2-8974-43769B6104E2}" presName="parentShp" presStyleLbl="node1" presStyleIdx="0" presStyleCnt="2">
        <dgm:presLayoutVars>
          <dgm:bulletEnabled val="1"/>
        </dgm:presLayoutVars>
      </dgm:prSet>
      <dgm:spPr/>
    </dgm:pt>
    <dgm:pt modelId="{2CC928B1-6D0E-4DCA-8561-2F3349FD6415}" type="pres">
      <dgm:prSet presAssocID="{27D76498-0881-4CA2-8974-43769B6104E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2B4588-D71A-42BA-9C2F-9E5153863506}" type="pres">
      <dgm:prSet presAssocID="{4C4F2DE9-BC64-4831-ADC3-8A006C14EB00}" presName="spacing" presStyleCnt="0"/>
      <dgm:spPr/>
    </dgm:pt>
    <dgm:pt modelId="{53EDDA0A-8167-4D50-A64C-75EBB842CFB5}" type="pres">
      <dgm:prSet presAssocID="{BCD47955-EF1E-4142-B2A7-0590934C1AFF}" presName="linNode" presStyleCnt="0"/>
      <dgm:spPr/>
    </dgm:pt>
    <dgm:pt modelId="{481B394F-DF54-49A4-A283-CFA8304CB279}" type="pres">
      <dgm:prSet presAssocID="{BCD47955-EF1E-4142-B2A7-0590934C1AFF}" presName="parentShp" presStyleLbl="node1" presStyleIdx="1" presStyleCnt="2">
        <dgm:presLayoutVars>
          <dgm:bulletEnabled val="1"/>
        </dgm:presLayoutVars>
      </dgm:prSet>
      <dgm:spPr/>
    </dgm:pt>
    <dgm:pt modelId="{FB03FC2D-4B89-406C-BF91-3273627750BE}" type="pres">
      <dgm:prSet presAssocID="{BCD47955-EF1E-4142-B2A7-0590934C1AF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D57DBC-EFDC-4A96-98EA-E3269DEB8438}" srcId="{9C28766D-6F8E-4DED-861E-BA85FB9AAFDC}" destId="{BCD47955-EF1E-4142-B2A7-0590934C1AFF}" srcOrd="1" destOrd="0" parTransId="{F2CCC54C-3881-46C9-993E-57D23C970254}" sibTransId="{EF21E722-C3AE-46FD-8974-3FEAE13ABC26}"/>
    <dgm:cxn modelId="{336F9974-0C16-4B8B-AB60-48FF55C0CFFF}" srcId="{9C28766D-6F8E-4DED-861E-BA85FB9AAFDC}" destId="{27D76498-0881-4CA2-8974-43769B6104E2}" srcOrd="0" destOrd="0" parTransId="{E46FDC7A-9819-4DB3-8ABA-09BD2C7486B7}" sibTransId="{4C4F2DE9-BC64-4831-ADC3-8A006C14EB00}"/>
    <dgm:cxn modelId="{7F0F23CC-9095-4041-B9FC-53B6C24B2C53}" srcId="{27D76498-0881-4CA2-8974-43769B6104E2}" destId="{86EC92C7-79D8-44B5-8723-C1C9BEA97BA9}" srcOrd="0" destOrd="0" parTransId="{3C7C2202-8A0C-46A9-B5CD-60B7A9D9161E}" sibTransId="{A515B898-3B6C-4D91-9570-6723C74B967D}"/>
    <dgm:cxn modelId="{FF1A1FCE-D99B-4F12-8547-C21A91D75A93}" srcId="{BCD47955-EF1E-4142-B2A7-0590934C1AFF}" destId="{65715FC9-C888-4C86-AC3E-CB9E161A3107}" srcOrd="0" destOrd="0" parTransId="{E4F5D503-1A88-4B6E-9668-0C3759F79381}" sibTransId="{14357F11-1773-4188-A484-CA3DD60805C9}"/>
    <dgm:cxn modelId="{BB27BB4D-78A5-40CC-84C1-8604EE1F68A1}" type="presOf" srcId="{65715FC9-C888-4C86-AC3E-CB9E161A3107}" destId="{FB03FC2D-4B89-406C-BF91-3273627750BE}" srcOrd="0" destOrd="0" presId="urn:microsoft.com/office/officeart/2005/8/layout/vList6"/>
    <dgm:cxn modelId="{3A3281FE-9952-4D99-8928-23036FC79393}" type="presOf" srcId="{9C28766D-6F8E-4DED-861E-BA85FB9AAFDC}" destId="{DA8B7EC0-D7E1-4180-9939-680230F16ABE}" srcOrd="0" destOrd="0" presId="urn:microsoft.com/office/officeart/2005/8/layout/vList6"/>
    <dgm:cxn modelId="{C0133B76-F4F7-4312-BD91-9887373568D4}" type="presOf" srcId="{27D76498-0881-4CA2-8974-43769B6104E2}" destId="{ADA7F9F8-DCE5-4518-9918-DB482CA6EF82}" srcOrd="0" destOrd="0" presId="urn:microsoft.com/office/officeart/2005/8/layout/vList6"/>
    <dgm:cxn modelId="{C2EF17DA-8AB6-42FD-A00A-BE4DDECFA3EB}" type="presOf" srcId="{BCD47955-EF1E-4142-B2A7-0590934C1AFF}" destId="{481B394F-DF54-49A4-A283-CFA8304CB279}" srcOrd="0" destOrd="0" presId="urn:microsoft.com/office/officeart/2005/8/layout/vList6"/>
    <dgm:cxn modelId="{DAA878C3-CE75-4FDA-81E4-D155DF3CDA80}" type="presOf" srcId="{86EC92C7-79D8-44B5-8723-C1C9BEA97BA9}" destId="{2CC928B1-6D0E-4DCA-8561-2F3349FD6415}" srcOrd="0" destOrd="0" presId="urn:microsoft.com/office/officeart/2005/8/layout/vList6"/>
    <dgm:cxn modelId="{41AEECE8-025F-405B-8FFA-9652C148136E}" type="presParOf" srcId="{DA8B7EC0-D7E1-4180-9939-680230F16ABE}" destId="{70E5732F-93F8-4EEA-8C32-C8F4D17FE2B9}" srcOrd="0" destOrd="0" presId="urn:microsoft.com/office/officeart/2005/8/layout/vList6"/>
    <dgm:cxn modelId="{01392C63-9AE7-46BC-98ED-15913F5807FA}" type="presParOf" srcId="{70E5732F-93F8-4EEA-8C32-C8F4D17FE2B9}" destId="{ADA7F9F8-DCE5-4518-9918-DB482CA6EF82}" srcOrd="0" destOrd="0" presId="urn:microsoft.com/office/officeart/2005/8/layout/vList6"/>
    <dgm:cxn modelId="{C94F1611-2EAB-4251-AE51-F2273F74D100}" type="presParOf" srcId="{70E5732F-93F8-4EEA-8C32-C8F4D17FE2B9}" destId="{2CC928B1-6D0E-4DCA-8561-2F3349FD6415}" srcOrd="1" destOrd="0" presId="urn:microsoft.com/office/officeart/2005/8/layout/vList6"/>
    <dgm:cxn modelId="{1DA29AF2-5218-4180-8612-F6367705FB56}" type="presParOf" srcId="{DA8B7EC0-D7E1-4180-9939-680230F16ABE}" destId="{8A2B4588-D71A-42BA-9C2F-9E5153863506}" srcOrd="1" destOrd="0" presId="urn:microsoft.com/office/officeart/2005/8/layout/vList6"/>
    <dgm:cxn modelId="{BD9D720A-CF7F-4851-9393-0B48F895C6DC}" type="presParOf" srcId="{DA8B7EC0-D7E1-4180-9939-680230F16ABE}" destId="{53EDDA0A-8167-4D50-A64C-75EBB842CFB5}" srcOrd="2" destOrd="0" presId="urn:microsoft.com/office/officeart/2005/8/layout/vList6"/>
    <dgm:cxn modelId="{4343D1C0-1545-453D-B889-D23D73136C6F}" type="presParOf" srcId="{53EDDA0A-8167-4D50-A64C-75EBB842CFB5}" destId="{481B394F-DF54-49A4-A283-CFA8304CB279}" srcOrd="0" destOrd="0" presId="urn:microsoft.com/office/officeart/2005/8/layout/vList6"/>
    <dgm:cxn modelId="{B6249A5D-4F4D-4C62-BC3F-C33FE5156EC2}" type="presParOf" srcId="{53EDDA0A-8167-4D50-A64C-75EBB842CFB5}" destId="{FB03FC2D-4B89-406C-BF91-3273627750B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30B4E6-6CEC-43A2-A03E-435CB8C16DDE}" type="doc">
      <dgm:prSet loTypeId="urn:microsoft.com/office/officeart/2005/8/layout/vList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36D7BFA-4486-4279-A300-E92FB9FE50AC}">
      <dgm:prSet phldrT="[Текст]"/>
      <dgm:spPr/>
      <dgm:t>
        <a:bodyPr/>
        <a:lstStyle/>
        <a:p>
          <a:r>
            <a:rPr lang="ru-RU" dirty="0" smtClean="0"/>
            <a:t>МЛАДШАЯ ГРУППА (мальчики, девочки 2015-2016 </a:t>
          </a:r>
          <a:r>
            <a:rPr lang="ru-RU" dirty="0" err="1" smtClean="0"/>
            <a:t>гг.р</a:t>
          </a:r>
          <a:r>
            <a:rPr lang="ru-RU" dirty="0" smtClean="0"/>
            <a:t>.) </a:t>
          </a:r>
          <a:endParaRPr lang="ru-RU" dirty="0"/>
        </a:p>
      </dgm:t>
    </dgm:pt>
    <dgm:pt modelId="{1853B70B-AE50-4F24-9D91-E6CB4828C364}" type="parTrans" cxnId="{949A837D-DCD2-40ED-AD60-07EC60416FDA}">
      <dgm:prSet/>
      <dgm:spPr/>
      <dgm:t>
        <a:bodyPr/>
        <a:lstStyle/>
        <a:p>
          <a:endParaRPr lang="ru-RU"/>
        </a:p>
      </dgm:t>
    </dgm:pt>
    <dgm:pt modelId="{325AC8FE-CD6E-4212-A0A9-43223E4BA6C6}" type="sibTrans" cxnId="{949A837D-DCD2-40ED-AD60-07EC60416FDA}">
      <dgm:prSet/>
      <dgm:spPr/>
      <dgm:t>
        <a:bodyPr/>
        <a:lstStyle/>
        <a:p>
          <a:endParaRPr lang="ru-RU"/>
        </a:p>
      </dgm:t>
    </dgm:pt>
    <dgm:pt modelId="{230A3A6E-E7F7-42F2-B2D7-7843145E9715}">
      <dgm:prSet phldrT="[Текст]"/>
      <dgm:spPr/>
      <dgm:t>
        <a:bodyPr/>
        <a:lstStyle/>
        <a:p>
          <a:r>
            <a:rPr lang="ru-RU" dirty="0" smtClean="0"/>
            <a:t>СРЕДНЯЯ ГРУППА (мальчики, девочки 2013-2014 </a:t>
          </a:r>
          <a:r>
            <a:rPr lang="ru-RU" dirty="0" err="1" smtClean="0"/>
            <a:t>гг.р</a:t>
          </a:r>
          <a:r>
            <a:rPr lang="ru-RU" dirty="0" smtClean="0"/>
            <a:t>.) </a:t>
          </a:r>
          <a:endParaRPr lang="ru-RU" dirty="0"/>
        </a:p>
      </dgm:t>
    </dgm:pt>
    <dgm:pt modelId="{286D403A-55D0-40F0-B4F0-EAAE583242C0}" type="parTrans" cxnId="{E6F18034-AC6E-4425-8518-AE6F64BB3134}">
      <dgm:prSet/>
      <dgm:spPr/>
      <dgm:t>
        <a:bodyPr/>
        <a:lstStyle/>
        <a:p>
          <a:endParaRPr lang="ru-RU"/>
        </a:p>
      </dgm:t>
    </dgm:pt>
    <dgm:pt modelId="{A01C2572-F67D-4668-A0F7-17A7D42DB3D2}" type="sibTrans" cxnId="{E6F18034-AC6E-4425-8518-AE6F64BB3134}">
      <dgm:prSet/>
      <dgm:spPr/>
      <dgm:t>
        <a:bodyPr/>
        <a:lstStyle/>
        <a:p>
          <a:endParaRPr lang="ru-RU"/>
        </a:p>
      </dgm:t>
    </dgm:pt>
    <dgm:pt modelId="{012378B6-6109-4F62-BE27-D03600864EC6}">
      <dgm:prSet phldrT="[Текст]"/>
      <dgm:spPr/>
      <dgm:t>
        <a:bodyPr/>
        <a:lstStyle/>
        <a:p>
          <a:r>
            <a:rPr lang="ru-RU" dirty="0" smtClean="0"/>
            <a:t>СТАРШАЯ ГРУППА (мальчики, девочки 2011-2012 </a:t>
          </a:r>
          <a:r>
            <a:rPr lang="ru-RU" dirty="0" err="1" smtClean="0"/>
            <a:t>гг.р</a:t>
          </a:r>
          <a:r>
            <a:rPr lang="ru-RU" dirty="0" smtClean="0"/>
            <a:t>.) </a:t>
          </a:r>
          <a:endParaRPr lang="ru-RU" dirty="0"/>
        </a:p>
      </dgm:t>
    </dgm:pt>
    <dgm:pt modelId="{BEA2EADE-A779-488B-9EE1-2A0BEDF7326D}" type="parTrans" cxnId="{94A794C0-5FCB-472E-AEEA-B13727CAB037}">
      <dgm:prSet/>
      <dgm:spPr/>
      <dgm:t>
        <a:bodyPr/>
        <a:lstStyle/>
        <a:p>
          <a:endParaRPr lang="ru-RU"/>
        </a:p>
      </dgm:t>
    </dgm:pt>
    <dgm:pt modelId="{4AE9976A-6098-4479-892E-7EF60DC6B22D}" type="sibTrans" cxnId="{94A794C0-5FCB-472E-AEEA-B13727CAB037}">
      <dgm:prSet/>
      <dgm:spPr/>
      <dgm:t>
        <a:bodyPr/>
        <a:lstStyle/>
        <a:p>
          <a:endParaRPr lang="ru-RU"/>
        </a:p>
      </dgm:t>
    </dgm:pt>
    <dgm:pt modelId="{27524AC0-149D-473E-9332-EB44E5C16EE9}" type="pres">
      <dgm:prSet presAssocID="{5930B4E6-6CEC-43A2-A03E-435CB8C16DDE}" presName="linear" presStyleCnt="0">
        <dgm:presLayoutVars>
          <dgm:dir/>
          <dgm:resizeHandles val="exact"/>
        </dgm:presLayoutVars>
      </dgm:prSet>
      <dgm:spPr/>
    </dgm:pt>
    <dgm:pt modelId="{F3B15BBD-6666-4B3C-B394-BC2F7A3BBF24}" type="pres">
      <dgm:prSet presAssocID="{E36D7BFA-4486-4279-A300-E92FB9FE50AC}" presName="comp" presStyleCnt="0"/>
      <dgm:spPr/>
    </dgm:pt>
    <dgm:pt modelId="{D5BE9E84-50A3-482E-B382-28A12C5D373C}" type="pres">
      <dgm:prSet presAssocID="{E36D7BFA-4486-4279-A300-E92FB9FE50AC}" presName="box" presStyleLbl="node1" presStyleIdx="0" presStyleCnt="3"/>
      <dgm:spPr/>
      <dgm:t>
        <a:bodyPr/>
        <a:lstStyle/>
        <a:p>
          <a:endParaRPr lang="ru-RU"/>
        </a:p>
      </dgm:t>
    </dgm:pt>
    <dgm:pt modelId="{28DC49E3-40ED-4199-8EBB-7AD76D725892}" type="pres">
      <dgm:prSet presAssocID="{E36D7BFA-4486-4279-A300-E92FB9FE50AC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038A126B-45F4-4D19-BF93-F8A20E7FFB83}" type="pres">
      <dgm:prSet presAssocID="{E36D7BFA-4486-4279-A300-E92FB9FE50A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63863-4C22-4741-B29A-AB3FBF43592A}" type="pres">
      <dgm:prSet presAssocID="{325AC8FE-CD6E-4212-A0A9-43223E4BA6C6}" presName="spacer" presStyleCnt="0"/>
      <dgm:spPr/>
    </dgm:pt>
    <dgm:pt modelId="{C29A106D-66B1-4045-90D6-99BC8099EF1A}" type="pres">
      <dgm:prSet presAssocID="{230A3A6E-E7F7-42F2-B2D7-7843145E9715}" presName="comp" presStyleCnt="0"/>
      <dgm:spPr/>
    </dgm:pt>
    <dgm:pt modelId="{35A779BA-7035-4C53-A10F-D757EA94BACF}" type="pres">
      <dgm:prSet presAssocID="{230A3A6E-E7F7-42F2-B2D7-7843145E9715}" presName="box" presStyleLbl="node1" presStyleIdx="1" presStyleCnt="3"/>
      <dgm:spPr/>
      <dgm:t>
        <a:bodyPr/>
        <a:lstStyle/>
        <a:p>
          <a:endParaRPr lang="ru-RU"/>
        </a:p>
      </dgm:t>
    </dgm:pt>
    <dgm:pt modelId="{255F3B27-8320-41B8-89DE-DA76D1488979}" type="pres">
      <dgm:prSet presAssocID="{230A3A6E-E7F7-42F2-B2D7-7843145E9715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2C2158E9-FC10-463A-B618-50D42BAD8D25}" type="pres">
      <dgm:prSet presAssocID="{230A3A6E-E7F7-42F2-B2D7-7843145E9715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C431BB-F7B4-427B-8525-99A0B391D67D}" type="pres">
      <dgm:prSet presAssocID="{A01C2572-F67D-4668-A0F7-17A7D42DB3D2}" presName="spacer" presStyleCnt="0"/>
      <dgm:spPr/>
    </dgm:pt>
    <dgm:pt modelId="{DCAED492-0717-4AD9-B4A5-D29A5D71C64C}" type="pres">
      <dgm:prSet presAssocID="{012378B6-6109-4F62-BE27-D03600864EC6}" presName="comp" presStyleCnt="0"/>
      <dgm:spPr/>
    </dgm:pt>
    <dgm:pt modelId="{31AD4E4F-ABFC-410A-8E4F-B9A63C569D8A}" type="pres">
      <dgm:prSet presAssocID="{012378B6-6109-4F62-BE27-D03600864EC6}" presName="box" presStyleLbl="node1" presStyleIdx="2" presStyleCnt="3"/>
      <dgm:spPr/>
      <dgm:t>
        <a:bodyPr/>
        <a:lstStyle/>
        <a:p>
          <a:endParaRPr lang="ru-RU"/>
        </a:p>
      </dgm:t>
    </dgm:pt>
    <dgm:pt modelId="{42841B20-0F42-42A1-BB16-D530B11CF4E4}" type="pres">
      <dgm:prSet presAssocID="{012378B6-6109-4F62-BE27-D03600864EC6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B17E3688-10A6-4DB7-AC1E-D6A58F605D5F}" type="pres">
      <dgm:prSet presAssocID="{012378B6-6109-4F62-BE27-D03600864EC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E63F06-34B0-4629-9129-E382F4B066FE}" type="presOf" srcId="{012378B6-6109-4F62-BE27-D03600864EC6}" destId="{31AD4E4F-ABFC-410A-8E4F-B9A63C569D8A}" srcOrd="0" destOrd="0" presId="urn:microsoft.com/office/officeart/2005/8/layout/vList4"/>
    <dgm:cxn modelId="{A4C23798-2770-4C61-8D3A-8FCFEFC3EE49}" type="presOf" srcId="{E36D7BFA-4486-4279-A300-E92FB9FE50AC}" destId="{038A126B-45F4-4D19-BF93-F8A20E7FFB83}" srcOrd="1" destOrd="0" presId="urn:microsoft.com/office/officeart/2005/8/layout/vList4"/>
    <dgm:cxn modelId="{949A837D-DCD2-40ED-AD60-07EC60416FDA}" srcId="{5930B4E6-6CEC-43A2-A03E-435CB8C16DDE}" destId="{E36D7BFA-4486-4279-A300-E92FB9FE50AC}" srcOrd="0" destOrd="0" parTransId="{1853B70B-AE50-4F24-9D91-E6CB4828C364}" sibTransId="{325AC8FE-CD6E-4212-A0A9-43223E4BA6C6}"/>
    <dgm:cxn modelId="{6CFC9549-ED5D-4D92-9CE6-DC029DAD8BBB}" type="presOf" srcId="{E36D7BFA-4486-4279-A300-E92FB9FE50AC}" destId="{D5BE9E84-50A3-482E-B382-28A12C5D373C}" srcOrd="0" destOrd="0" presId="urn:microsoft.com/office/officeart/2005/8/layout/vList4"/>
    <dgm:cxn modelId="{736DB106-C62A-437A-998E-FEF2085F32F5}" type="presOf" srcId="{230A3A6E-E7F7-42F2-B2D7-7843145E9715}" destId="{35A779BA-7035-4C53-A10F-D757EA94BACF}" srcOrd="0" destOrd="0" presId="urn:microsoft.com/office/officeart/2005/8/layout/vList4"/>
    <dgm:cxn modelId="{A608527D-F77C-45A2-ABCD-8C53E5781E37}" type="presOf" srcId="{230A3A6E-E7F7-42F2-B2D7-7843145E9715}" destId="{2C2158E9-FC10-463A-B618-50D42BAD8D25}" srcOrd="1" destOrd="0" presId="urn:microsoft.com/office/officeart/2005/8/layout/vList4"/>
    <dgm:cxn modelId="{94A794C0-5FCB-472E-AEEA-B13727CAB037}" srcId="{5930B4E6-6CEC-43A2-A03E-435CB8C16DDE}" destId="{012378B6-6109-4F62-BE27-D03600864EC6}" srcOrd="2" destOrd="0" parTransId="{BEA2EADE-A779-488B-9EE1-2A0BEDF7326D}" sibTransId="{4AE9976A-6098-4479-892E-7EF60DC6B22D}"/>
    <dgm:cxn modelId="{E6F18034-AC6E-4425-8518-AE6F64BB3134}" srcId="{5930B4E6-6CEC-43A2-A03E-435CB8C16DDE}" destId="{230A3A6E-E7F7-42F2-B2D7-7843145E9715}" srcOrd="1" destOrd="0" parTransId="{286D403A-55D0-40F0-B4F0-EAAE583242C0}" sibTransId="{A01C2572-F67D-4668-A0F7-17A7D42DB3D2}"/>
    <dgm:cxn modelId="{158D7D26-4007-4301-8D6B-1F937AD758F0}" type="presOf" srcId="{5930B4E6-6CEC-43A2-A03E-435CB8C16DDE}" destId="{27524AC0-149D-473E-9332-EB44E5C16EE9}" srcOrd="0" destOrd="0" presId="urn:microsoft.com/office/officeart/2005/8/layout/vList4"/>
    <dgm:cxn modelId="{CEE3C8E6-C2AC-4D95-8056-CA2A6FD3F6B9}" type="presOf" srcId="{012378B6-6109-4F62-BE27-D03600864EC6}" destId="{B17E3688-10A6-4DB7-AC1E-D6A58F605D5F}" srcOrd="1" destOrd="0" presId="urn:microsoft.com/office/officeart/2005/8/layout/vList4"/>
    <dgm:cxn modelId="{A585F0CB-60A4-4EF3-8E06-0D6FE46C7706}" type="presParOf" srcId="{27524AC0-149D-473E-9332-EB44E5C16EE9}" destId="{F3B15BBD-6666-4B3C-B394-BC2F7A3BBF24}" srcOrd="0" destOrd="0" presId="urn:microsoft.com/office/officeart/2005/8/layout/vList4"/>
    <dgm:cxn modelId="{A27A4264-E12B-4A47-B055-1947DB6DB089}" type="presParOf" srcId="{F3B15BBD-6666-4B3C-B394-BC2F7A3BBF24}" destId="{D5BE9E84-50A3-482E-B382-28A12C5D373C}" srcOrd="0" destOrd="0" presId="urn:microsoft.com/office/officeart/2005/8/layout/vList4"/>
    <dgm:cxn modelId="{0D166E69-39D5-4B41-886C-2E4536562C90}" type="presParOf" srcId="{F3B15BBD-6666-4B3C-B394-BC2F7A3BBF24}" destId="{28DC49E3-40ED-4199-8EBB-7AD76D725892}" srcOrd="1" destOrd="0" presId="urn:microsoft.com/office/officeart/2005/8/layout/vList4"/>
    <dgm:cxn modelId="{9CAE53C1-8F7D-4041-9D01-B592DA71CF86}" type="presParOf" srcId="{F3B15BBD-6666-4B3C-B394-BC2F7A3BBF24}" destId="{038A126B-45F4-4D19-BF93-F8A20E7FFB83}" srcOrd="2" destOrd="0" presId="urn:microsoft.com/office/officeart/2005/8/layout/vList4"/>
    <dgm:cxn modelId="{1C1199FC-D849-463B-8583-EE0FA67FA8DC}" type="presParOf" srcId="{27524AC0-149D-473E-9332-EB44E5C16EE9}" destId="{C8763863-4C22-4741-B29A-AB3FBF43592A}" srcOrd="1" destOrd="0" presId="urn:microsoft.com/office/officeart/2005/8/layout/vList4"/>
    <dgm:cxn modelId="{311AE9EB-439E-4B08-A03E-8B3326FFFB61}" type="presParOf" srcId="{27524AC0-149D-473E-9332-EB44E5C16EE9}" destId="{C29A106D-66B1-4045-90D6-99BC8099EF1A}" srcOrd="2" destOrd="0" presId="urn:microsoft.com/office/officeart/2005/8/layout/vList4"/>
    <dgm:cxn modelId="{4507DE3D-983D-4EC8-B631-4DFB178C3A7B}" type="presParOf" srcId="{C29A106D-66B1-4045-90D6-99BC8099EF1A}" destId="{35A779BA-7035-4C53-A10F-D757EA94BACF}" srcOrd="0" destOrd="0" presId="urn:microsoft.com/office/officeart/2005/8/layout/vList4"/>
    <dgm:cxn modelId="{1D2FEC8D-0ADE-4CE2-82D4-9F4BCD2F45C1}" type="presParOf" srcId="{C29A106D-66B1-4045-90D6-99BC8099EF1A}" destId="{255F3B27-8320-41B8-89DE-DA76D1488979}" srcOrd="1" destOrd="0" presId="urn:microsoft.com/office/officeart/2005/8/layout/vList4"/>
    <dgm:cxn modelId="{63D1A211-74FB-4ECD-939F-9408D75B53E0}" type="presParOf" srcId="{C29A106D-66B1-4045-90D6-99BC8099EF1A}" destId="{2C2158E9-FC10-463A-B618-50D42BAD8D25}" srcOrd="2" destOrd="0" presId="urn:microsoft.com/office/officeart/2005/8/layout/vList4"/>
    <dgm:cxn modelId="{DDD3642A-A81D-4B18-BCC9-5BE417C64374}" type="presParOf" srcId="{27524AC0-149D-473E-9332-EB44E5C16EE9}" destId="{CAC431BB-F7B4-427B-8525-99A0B391D67D}" srcOrd="3" destOrd="0" presId="urn:microsoft.com/office/officeart/2005/8/layout/vList4"/>
    <dgm:cxn modelId="{5953E55A-C11C-4F99-9EEE-A4B5149E931F}" type="presParOf" srcId="{27524AC0-149D-473E-9332-EB44E5C16EE9}" destId="{DCAED492-0717-4AD9-B4A5-D29A5D71C64C}" srcOrd="4" destOrd="0" presId="urn:microsoft.com/office/officeart/2005/8/layout/vList4"/>
    <dgm:cxn modelId="{96622AA1-C0A0-438C-BB77-AE7DFA8BB17C}" type="presParOf" srcId="{DCAED492-0717-4AD9-B4A5-D29A5D71C64C}" destId="{31AD4E4F-ABFC-410A-8E4F-B9A63C569D8A}" srcOrd="0" destOrd="0" presId="urn:microsoft.com/office/officeart/2005/8/layout/vList4"/>
    <dgm:cxn modelId="{9384260E-A780-4446-8761-2EF5140E177F}" type="presParOf" srcId="{DCAED492-0717-4AD9-B4A5-D29A5D71C64C}" destId="{42841B20-0F42-42A1-BB16-D530B11CF4E4}" srcOrd="1" destOrd="0" presId="urn:microsoft.com/office/officeart/2005/8/layout/vList4"/>
    <dgm:cxn modelId="{AE85FF18-778E-46CD-A0DC-BA163187C652}" type="presParOf" srcId="{DCAED492-0717-4AD9-B4A5-D29A5D71C64C}" destId="{B17E3688-10A6-4DB7-AC1E-D6A58F605D5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DA1CA6-99E1-4E28-8A0C-04A56C7CF1F3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66EC4CAD-F50F-4456-ABA4-0EB3E7CB6192}">
      <dgm:prSet phldrT="[Текст]"/>
      <dgm:spPr/>
      <dgm:t>
        <a:bodyPr/>
        <a:lstStyle/>
        <a:p>
          <a:pPr algn="ctr"/>
          <a:r>
            <a:rPr lang="ru-RU" dirty="0" err="1" smtClean="0"/>
            <a:t>Нижнеломовский</a:t>
          </a:r>
          <a:r>
            <a:rPr lang="ru-RU" dirty="0" smtClean="0"/>
            <a:t> район</a:t>
          </a:r>
          <a:endParaRPr lang="ru-RU" dirty="0"/>
        </a:p>
      </dgm:t>
    </dgm:pt>
    <dgm:pt modelId="{78CE4EEE-1039-457B-9E17-6C943A2E49A6}" type="parTrans" cxnId="{BB259B43-BE13-4DB0-9F74-54FE92347167}">
      <dgm:prSet/>
      <dgm:spPr/>
      <dgm:t>
        <a:bodyPr/>
        <a:lstStyle/>
        <a:p>
          <a:pPr algn="ctr"/>
          <a:endParaRPr lang="ru-RU"/>
        </a:p>
      </dgm:t>
    </dgm:pt>
    <dgm:pt modelId="{6937E389-1C9C-451D-9042-AC5452A92FEB}" type="sibTrans" cxnId="{BB259B43-BE13-4DB0-9F74-54FE92347167}">
      <dgm:prSet/>
      <dgm:spPr/>
      <dgm:t>
        <a:bodyPr/>
        <a:lstStyle/>
        <a:p>
          <a:pPr algn="ctr"/>
          <a:endParaRPr lang="ru-RU"/>
        </a:p>
      </dgm:t>
    </dgm:pt>
    <dgm:pt modelId="{FB70307E-5F9F-4E4A-AE01-A2D43209B5CB}">
      <dgm:prSet phldrT="[Текст]"/>
      <dgm:spPr/>
      <dgm:t>
        <a:bodyPr/>
        <a:lstStyle/>
        <a:p>
          <a:pPr algn="ctr"/>
          <a:r>
            <a:rPr lang="ru-RU" dirty="0" smtClean="0"/>
            <a:t>Каменский район</a:t>
          </a:r>
          <a:endParaRPr lang="ru-RU" dirty="0"/>
        </a:p>
      </dgm:t>
    </dgm:pt>
    <dgm:pt modelId="{96EDE766-0FA9-4EED-A8D3-745DF89EF459}" type="parTrans" cxnId="{DABCC84A-B1F2-4E40-87FB-72645AEECC4F}">
      <dgm:prSet/>
      <dgm:spPr/>
      <dgm:t>
        <a:bodyPr/>
        <a:lstStyle/>
        <a:p>
          <a:pPr algn="ctr"/>
          <a:endParaRPr lang="ru-RU"/>
        </a:p>
      </dgm:t>
    </dgm:pt>
    <dgm:pt modelId="{61887B29-F268-4C80-A2D9-6F1D629B54AE}" type="sibTrans" cxnId="{DABCC84A-B1F2-4E40-87FB-72645AEECC4F}">
      <dgm:prSet/>
      <dgm:spPr/>
      <dgm:t>
        <a:bodyPr/>
        <a:lstStyle/>
        <a:p>
          <a:pPr algn="ctr"/>
          <a:endParaRPr lang="ru-RU"/>
        </a:p>
      </dgm:t>
    </dgm:pt>
    <dgm:pt modelId="{349D1FDA-8425-41A0-9F0F-8C19846B8D93}">
      <dgm:prSet phldrT="[Текст]"/>
      <dgm:spPr/>
      <dgm:t>
        <a:bodyPr/>
        <a:lstStyle/>
        <a:p>
          <a:pPr algn="ctr"/>
          <a:r>
            <a:rPr lang="ru-RU" dirty="0" smtClean="0"/>
            <a:t>Пензенский район</a:t>
          </a:r>
          <a:endParaRPr lang="ru-RU" dirty="0"/>
        </a:p>
      </dgm:t>
    </dgm:pt>
    <dgm:pt modelId="{7AAD3892-2619-4C86-8986-213E6D108E97}" type="parTrans" cxnId="{01025B86-380C-43D1-9413-A98AB05EBD3B}">
      <dgm:prSet/>
      <dgm:spPr/>
      <dgm:t>
        <a:bodyPr/>
        <a:lstStyle/>
        <a:p>
          <a:pPr algn="ctr"/>
          <a:endParaRPr lang="ru-RU"/>
        </a:p>
      </dgm:t>
    </dgm:pt>
    <dgm:pt modelId="{8FA16C5B-70A4-458C-929D-EE98CBC48AC3}" type="sibTrans" cxnId="{01025B86-380C-43D1-9413-A98AB05EBD3B}">
      <dgm:prSet/>
      <dgm:spPr/>
      <dgm:t>
        <a:bodyPr/>
        <a:lstStyle/>
        <a:p>
          <a:pPr algn="ctr"/>
          <a:endParaRPr lang="ru-RU"/>
        </a:p>
      </dgm:t>
    </dgm:pt>
    <dgm:pt modelId="{7E245E34-3889-487B-BADD-0C13BD299D2A}">
      <dgm:prSet/>
      <dgm:spPr/>
      <dgm:t>
        <a:bodyPr/>
        <a:lstStyle/>
        <a:p>
          <a:pPr algn="ctr"/>
          <a:r>
            <a:rPr lang="ru-RU" dirty="0" err="1" smtClean="0"/>
            <a:t>Камешкирский</a:t>
          </a:r>
          <a:r>
            <a:rPr lang="ru-RU" dirty="0" smtClean="0"/>
            <a:t> район</a:t>
          </a:r>
          <a:endParaRPr lang="ru-RU" dirty="0"/>
        </a:p>
      </dgm:t>
    </dgm:pt>
    <dgm:pt modelId="{E1A4B1E7-AB19-4ED4-AECA-F1EA0FB89F42}" type="parTrans" cxnId="{3D9596C1-E4D5-48FA-A7FD-364366E24942}">
      <dgm:prSet/>
      <dgm:spPr/>
      <dgm:t>
        <a:bodyPr/>
        <a:lstStyle/>
        <a:p>
          <a:pPr algn="ctr"/>
          <a:endParaRPr lang="ru-RU"/>
        </a:p>
      </dgm:t>
    </dgm:pt>
    <dgm:pt modelId="{E1ED817B-14CD-4C6D-917B-584BA127A8B5}" type="sibTrans" cxnId="{3D9596C1-E4D5-48FA-A7FD-364366E24942}">
      <dgm:prSet/>
      <dgm:spPr/>
      <dgm:t>
        <a:bodyPr/>
        <a:lstStyle/>
        <a:p>
          <a:pPr algn="ctr"/>
          <a:endParaRPr lang="ru-RU"/>
        </a:p>
      </dgm:t>
    </dgm:pt>
    <dgm:pt modelId="{44293B9C-FE14-44FE-BE8F-58ADC44EC037}">
      <dgm:prSet/>
      <dgm:spPr/>
      <dgm:t>
        <a:bodyPr/>
        <a:lstStyle/>
        <a:p>
          <a:pPr algn="ctr"/>
          <a:r>
            <a:rPr lang="ru-RU" dirty="0" err="1" smtClean="0"/>
            <a:t>Городищенский</a:t>
          </a:r>
          <a:r>
            <a:rPr lang="ru-RU" dirty="0" smtClean="0"/>
            <a:t> район</a:t>
          </a:r>
          <a:endParaRPr lang="ru-RU" dirty="0"/>
        </a:p>
      </dgm:t>
    </dgm:pt>
    <dgm:pt modelId="{5D8E7ABE-191E-40A0-AC21-5593256FC403}" type="parTrans" cxnId="{5CB98530-E282-455A-A3AB-96364F38A602}">
      <dgm:prSet/>
      <dgm:spPr/>
      <dgm:t>
        <a:bodyPr/>
        <a:lstStyle/>
        <a:p>
          <a:pPr algn="ctr"/>
          <a:endParaRPr lang="ru-RU"/>
        </a:p>
      </dgm:t>
    </dgm:pt>
    <dgm:pt modelId="{CC8E82D9-7B08-42CF-90BA-65D202D60D9C}" type="sibTrans" cxnId="{5CB98530-E282-455A-A3AB-96364F38A602}">
      <dgm:prSet/>
      <dgm:spPr/>
      <dgm:t>
        <a:bodyPr/>
        <a:lstStyle/>
        <a:p>
          <a:pPr algn="ctr"/>
          <a:endParaRPr lang="ru-RU"/>
        </a:p>
      </dgm:t>
    </dgm:pt>
    <dgm:pt modelId="{4C493244-8D59-40BB-8274-0D6C583E7BEF}">
      <dgm:prSet/>
      <dgm:spPr/>
      <dgm:t>
        <a:bodyPr/>
        <a:lstStyle/>
        <a:p>
          <a:pPr algn="ctr"/>
          <a:r>
            <a:rPr lang="ru-RU" dirty="0" err="1" smtClean="0"/>
            <a:t>Мокшанский</a:t>
          </a:r>
          <a:r>
            <a:rPr lang="ru-RU" dirty="0" smtClean="0"/>
            <a:t>/</a:t>
          </a:r>
          <a:r>
            <a:rPr lang="ru-RU" dirty="0" err="1" smtClean="0"/>
            <a:t>Бессоновский</a:t>
          </a:r>
          <a:r>
            <a:rPr lang="ru-RU" dirty="0" smtClean="0"/>
            <a:t> район</a:t>
          </a:r>
          <a:endParaRPr lang="ru-RU" dirty="0"/>
        </a:p>
      </dgm:t>
    </dgm:pt>
    <dgm:pt modelId="{12FF56A0-ACD9-481B-97D7-AD06187265C3}" type="parTrans" cxnId="{5C917CA6-BF43-45A6-901A-F0CEB5BEFB4A}">
      <dgm:prSet/>
      <dgm:spPr/>
      <dgm:t>
        <a:bodyPr/>
        <a:lstStyle/>
        <a:p>
          <a:pPr algn="ctr"/>
          <a:endParaRPr lang="ru-RU"/>
        </a:p>
      </dgm:t>
    </dgm:pt>
    <dgm:pt modelId="{E91BEE88-22A4-4C8B-84B6-762CD5FA86E8}" type="sibTrans" cxnId="{5C917CA6-BF43-45A6-901A-F0CEB5BEFB4A}">
      <dgm:prSet/>
      <dgm:spPr/>
      <dgm:t>
        <a:bodyPr/>
        <a:lstStyle/>
        <a:p>
          <a:pPr algn="ctr"/>
          <a:endParaRPr lang="ru-RU"/>
        </a:p>
      </dgm:t>
    </dgm:pt>
    <dgm:pt modelId="{C129F1C1-C248-4346-BE88-D59163A515E3}">
      <dgm:prSet/>
      <dgm:spPr/>
      <dgm:t>
        <a:bodyPr/>
        <a:lstStyle/>
        <a:p>
          <a:pPr algn="ctr"/>
          <a:r>
            <a:rPr lang="ru-RU" dirty="0" smtClean="0"/>
            <a:t>г. Пенза</a:t>
          </a:r>
          <a:endParaRPr lang="ru-RU" dirty="0"/>
        </a:p>
      </dgm:t>
    </dgm:pt>
    <dgm:pt modelId="{7F493EFF-8093-4357-9EF5-75184ECCD235}" type="parTrans" cxnId="{0D49EED1-277B-40AE-8F20-7DE5EF29C90F}">
      <dgm:prSet/>
      <dgm:spPr/>
      <dgm:t>
        <a:bodyPr/>
        <a:lstStyle/>
        <a:p>
          <a:pPr algn="ctr"/>
          <a:endParaRPr lang="ru-RU"/>
        </a:p>
      </dgm:t>
    </dgm:pt>
    <dgm:pt modelId="{487F989F-7B21-48B1-AEC7-1969930A08BD}" type="sibTrans" cxnId="{0D49EED1-277B-40AE-8F20-7DE5EF29C90F}">
      <dgm:prSet/>
      <dgm:spPr/>
      <dgm:t>
        <a:bodyPr/>
        <a:lstStyle/>
        <a:p>
          <a:pPr algn="ctr"/>
          <a:endParaRPr lang="ru-RU"/>
        </a:p>
      </dgm:t>
    </dgm:pt>
    <dgm:pt modelId="{386F1C27-0D1A-4159-B9F1-5E3F0CBFCC88}" type="pres">
      <dgm:prSet presAssocID="{9EDA1CA6-99E1-4E28-8A0C-04A56C7CF1F3}" presName="linearFlow" presStyleCnt="0">
        <dgm:presLayoutVars>
          <dgm:dir/>
          <dgm:resizeHandles val="exact"/>
        </dgm:presLayoutVars>
      </dgm:prSet>
      <dgm:spPr/>
    </dgm:pt>
    <dgm:pt modelId="{8C1545FC-F2CE-4DB5-B206-D574BBBA6973}" type="pres">
      <dgm:prSet presAssocID="{66EC4CAD-F50F-4456-ABA4-0EB3E7CB6192}" presName="composite" presStyleCnt="0"/>
      <dgm:spPr/>
    </dgm:pt>
    <dgm:pt modelId="{76A8AAA6-8524-4250-92E6-E4BFCADFFF3D}" type="pres">
      <dgm:prSet presAssocID="{66EC4CAD-F50F-4456-ABA4-0EB3E7CB6192}" presName="imgShp" presStyleLbl="fgImgPlac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D2C3C13E-AE0D-4C73-8A8B-206CDC3FC30F}" type="pres">
      <dgm:prSet presAssocID="{66EC4CAD-F50F-4456-ABA4-0EB3E7CB6192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FB28F-D4CA-4268-BC48-4F7577ACBA03}" type="pres">
      <dgm:prSet presAssocID="{6937E389-1C9C-451D-9042-AC5452A92FEB}" presName="spacing" presStyleCnt="0"/>
      <dgm:spPr/>
    </dgm:pt>
    <dgm:pt modelId="{CA79FD60-5CC1-4B72-AFE5-04C906F40266}" type="pres">
      <dgm:prSet presAssocID="{FB70307E-5F9F-4E4A-AE01-A2D43209B5CB}" presName="composite" presStyleCnt="0"/>
      <dgm:spPr/>
    </dgm:pt>
    <dgm:pt modelId="{60124940-DBCF-4E3D-94F1-AC2ECB87177A}" type="pres">
      <dgm:prSet presAssocID="{FB70307E-5F9F-4E4A-AE01-A2D43209B5CB}" presName="imgShp" presStyleLbl="fgImgPlace1" presStyleIdx="1" presStyleCnt="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BA361187-1754-4336-9321-12B8F1D2547C}" type="pres">
      <dgm:prSet presAssocID="{FB70307E-5F9F-4E4A-AE01-A2D43209B5CB}" presName="txShp" presStyleLbl="node1" presStyleIdx="1" presStyleCnt="7">
        <dgm:presLayoutVars>
          <dgm:bulletEnabled val="1"/>
        </dgm:presLayoutVars>
      </dgm:prSet>
      <dgm:spPr/>
    </dgm:pt>
    <dgm:pt modelId="{FAFF89C4-D605-4544-9E42-795FE428DAB1}" type="pres">
      <dgm:prSet presAssocID="{61887B29-F268-4C80-A2D9-6F1D629B54AE}" presName="spacing" presStyleCnt="0"/>
      <dgm:spPr/>
    </dgm:pt>
    <dgm:pt modelId="{BF0F2824-FAB1-4456-9737-9142A5E5A322}" type="pres">
      <dgm:prSet presAssocID="{349D1FDA-8425-41A0-9F0F-8C19846B8D93}" presName="composite" presStyleCnt="0"/>
      <dgm:spPr/>
    </dgm:pt>
    <dgm:pt modelId="{D90261F8-926E-454B-9BBD-AB1FEBD1C787}" type="pres">
      <dgm:prSet presAssocID="{349D1FDA-8425-41A0-9F0F-8C19846B8D93}" presName="imgShp" presStyleLbl="fgImgPlace1" presStyleIdx="2" presStyleCnt="7" custScaleY="10166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4ECF8394-6974-4CAC-82FC-2953CCF8CC44}" type="pres">
      <dgm:prSet presAssocID="{349D1FDA-8425-41A0-9F0F-8C19846B8D93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A7681-BC87-400D-AB37-130DE007A835}" type="pres">
      <dgm:prSet presAssocID="{8FA16C5B-70A4-458C-929D-EE98CBC48AC3}" presName="spacing" presStyleCnt="0"/>
      <dgm:spPr/>
    </dgm:pt>
    <dgm:pt modelId="{0E6D82FA-3CE2-41C2-A344-EAF7FD1666D5}" type="pres">
      <dgm:prSet presAssocID="{7E245E34-3889-487B-BADD-0C13BD299D2A}" presName="composite" presStyleCnt="0"/>
      <dgm:spPr/>
    </dgm:pt>
    <dgm:pt modelId="{2B298508-3354-46F3-A5EE-CC1B1204D33F}" type="pres">
      <dgm:prSet presAssocID="{7E245E34-3889-487B-BADD-0C13BD299D2A}" presName="imgShp" presStyleLbl="fgImgPlace1" presStyleIdx="3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B743FF4D-EDBF-4C79-8962-8C58F5F4DE3B}" type="pres">
      <dgm:prSet presAssocID="{7E245E34-3889-487B-BADD-0C13BD299D2A}" presName="txShp" presStyleLbl="node1" presStyleIdx="3" presStyleCnt="7">
        <dgm:presLayoutVars>
          <dgm:bulletEnabled val="1"/>
        </dgm:presLayoutVars>
      </dgm:prSet>
      <dgm:spPr/>
    </dgm:pt>
    <dgm:pt modelId="{616035B1-EB72-4DE7-98D8-C40C3B5AFFDE}" type="pres">
      <dgm:prSet presAssocID="{E1ED817B-14CD-4C6D-917B-584BA127A8B5}" presName="spacing" presStyleCnt="0"/>
      <dgm:spPr/>
    </dgm:pt>
    <dgm:pt modelId="{7A972FB4-D11C-4A42-9D80-3B3C280247DA}" type="pres">
      <dgm:prSet presAssocID="{44293B9C-FE14-44FE-BE8F-58ADC44EC037}" presName="composite" presStyleCnt="0"/>
      <dgm:spPr/>
    </dgm:pt>
    <dgm:pt modelId="{B2155CF7-B3F9-4EC0-8B99-35049524683E}" type="pres">
      <dgm:prSet presAssocID="{44293B9C-FE14-44FE-BE8F-58ADC44EC037}" presName="imgShp" presStyleLbl="fgImgPlace1" presStyleIdx="4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F58EFCC0-0163-4B53-A850-48422978C66F}" type="pres">
      <dgm:prSet presAssocID="{44293B9C-FE14-44FE-BE8F-58ADC44EC037}" presName="txShp" presStyleLbl="node1" presStyleIdx="4" presStyleCnt="7">
        <dgm:presLayoutVars>
          <dgm:bulletEnabled val="1"/>
        </dgm:presLayoutVars>
      </dgm:prSet>
      <dgm:spPr/>
    </dgm:pt>
    <dgm:pt modelId="{1670A395-56C0-4EF8-A604-C08FDE4E5D30}" type="pres">
      <dgm:prSet presAssocID="{CC8E82D9-7B08-42CF-90BA-65D202D60D9C}" presName="spacing" presStyleCnt="0"/>
      <dgm:spPr/>
    </dgm:pt>
    <dgm:pt modelId="{8F7D73B9-458B-4DB6-A453-7AA6A23EF36C}" type="pres">
      <dgm:prSet presAssocID="{4C493244-8D59-40BB-8274-0D6C583E7BEF}" presName="composite" presStyleCnt="0"/>
      <dgm:spPr/>
    </dgm:pt>
    <dgm:pt modelId="{81BFBD2B-D462-4155-BBA0-ADB3DDE0FE1B}" type="pres">
      <dgm:prSet presAssocID="{4C493244-8D59-40BB-8274-0D6C583E7BEF}" presName="imgShp" presStyleLbl="fgImgPlace1" presStyleIdx="5" presStyleCnt="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ADD0473B-E238-4DAC-85E8-31765AF2E153}" type="pres">
      <dgm:prSet presAssocID="{4C493244-8D59-40BB-8274-0D6C583E7BEF}" presName="txShp" presStyleLbl="node1" presStyleIdx="5" presStyleCnt="7">
        <dgm:presLayoutVars>
          <dgm:bulletEnabled val="1"/>
        </dgm:presLayoutVars>
      </dgm:prSet>
      <dgm:spPr/>
    </dgm:pt>
    <dgm:pt modelId="{EECD3F63-3629-4830-A46A-F276745299B7}" type="pres">
      <dgm:prSet presAssocID="{E91BEE88-22A4-4C8B-84B6-762CD5FA86E8}" presName="spacing" presStyleCnt="0"/>
      <dgm:spPr/>
    </dgm:pt>
    <dgm:pt modelId="{2E6A663A-0C83-4EBD-AB67-D2B15DDCA23E}" type="pres">
      <dgm:prSet presAssocID="{C129F1C1-C248-4346-BE88-D59163A515E3}" presName="composite" presStyleCnt="0"/>
      <dgm:spPr/>
    </dgm:pt>
    <dgm:pt modelId="{6665AB56-386F-4D63-B8A3-DBA1BE4030C0}" type="pres">
      <dgm:prSet presAssocID="{C129F1C1-C248-4346-BE88-D59163A515E3}" presName="imgShp" presStyleLbl="fgImgPlace1" presStyleIdx="6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22CE640C-59DC-4043-8C8F-03848B86C750}" type="pres">
      <dgm:prSet presAssocID="{C129F1C1-C248-4346-BE88-D59163A515E3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259B43-BE13-4DB0-9F74-54FE92347167}" srcId="{9EDA1CA6-99E1-4E28-8A0C-04A56C7CF1F3}" destId="{66EC4CAD-F50F-4456-ABA4-0EB3E7CB6192}" srcOrd="0" destOrd="0" parTransId="{78CE4EEE-1039-457B-9E17-6C943A2E49A6}" sibTransId="{6937E389-1C9C-451D-9042-AC5452A92FEB}"/>
    <dgm:cxn modelId="{3D9596C1-E4D5-48FA-A7FD-364366E24942}" srcId="{9EDA1CA6-99E1-4E28-8A0C-04A56C7CF1F3}" destId="{7E245E34-3889-487B-BADD-0C13BD299D2A}" srcOrd="3" destOrd="0" parTransId="{E1A4B1E7-AB19-4ED4-AECA-F1EA0FB89F42}" sibTransId="{E1ED817B-14CD-4C6D-917B-584BA127A8B5}"/>
    <dgm:cxn modelId="{5CB98530-E282-455A-A3AB-96364F38A602}" srcId="{9EDA1CA6-99E1-4E28-8A0C-04A56C7CF1F3}" destId="{44293B9C-FE14-44FE-BE8F-58ADC44EC037}" srcOrd="4" destOrd="0" parTransId="{5D8E7ABE-191E-40A0-AC21-5593256FC403}" sibTransId="{CC8E82D9-7B08-42CF-90BA-65D202D60D9C}"/>
    <dgm:cxn modelId="{0D49EED1-277B-40AE-8F20-7DE5EF29C90F}" srcId="{9EDA1CA6-99E1-4E28-8A0C-04A56C7CF1F3}" destId="{C129F1C1-C248-4346-BE88-D59163A515E3}" srcOrd="6" destOrd="0" parTransId="{7F493EFF-8093-4357-9EF5-75184ECCD235}" sibTransId="{487F989F-7B21-48B1-AEC7-1969930A08BD}"/>
    <dgm:cxn modelId="{8D6A9949-DF64-4C0C-AE58-7DB875D7330D}" type="presOf" srcId="{9EDA1CA6-99E1-4E28-8A0C-04A56C7CF1F3}" destId="{386F1C27-0D1A-4159-B9F1-5E3F0CBFCC88}" srcOrd="0" destOrd="0" presId="urn:microsoft.com/office/officeart/2005/8/layout/vList3"/>
    <dgm:cxn modelId="{598F923A-3802-4EDE-9C35-37B0D7483A57}" type="presOf" srcId="{C129F1C1-C248-4346-BE88-D59163A515E3}" destId="{22CE640C-59DC-4043-8C8F-03848B86C750}" srcOrd="0" destOrd="0" presId="urn:microsoft.com/office/officeart/2005/8/layout/vList3"/>
    <dgm:cxn modelId="{FCAF753B-5D81-4F43-BC48-C436910EEA92}" type="presOf" srcId="{66EC4CAD-F50F-4456-ABA4-0EB3E7CB6192}" destId="{D2C3C13E-AE0D-4C73-8A8B-206CDC3FC30F}" srcOrd="0" destOrd="0" presId="urn:microsoft.com/office/officeart/2005/8/layout/vList3"/>
    <dgm:cxn modelId="{DABCC84A-B1F2-4E40-87FB-72645AEECC4F}" srcId="{9EDA1CA6-99E1-4E28-8A0C-04A56C7CF1F3}" destId="{FB70307E-5F9F-4E4A-AE01-A2D43209B5CB}" srcOrd="1" destOrd="0" parTransId="{96EDE766-0FA9-4EED-A8D3-745DF89EF459}" sibTransId="{61887B29-F268-4C80-A2D9-6F1D629B54AE}"/>
    <dgm:cxn modelId="{E27A0C70-04DE-4EA1-A906-556C65E32A31}" type="presOf" srcId="{349D1FDA-8425-41A0-9F0F-8C19846B8D93}" destId="{4ECF8394-6974-4CAC-82FC-2953CCF8CC44}" srcOrd="0" destOrd="0" presId="urn:microsoft.com/office/officeart/2005/8/layout/vList3"/>
    <dgm:cxn modelId="{A5D0FE70-46C1-4A30-88DE-63A7FEC2EE3B}" type="presOf" srcId="{FB70307E-5F9F-4E4A-AE01-A2D43209B5CB}" destId="{BA361187-1754-4336-9321-12B8F1D2547C}" srcOrd="0" destOrd="0" presId="urn:microsoft.com/office/officeart/2005/8/layout/vList3"/>
    <dgm:cxn modelId="{353B47B1-004E-4839-8595-99A8046704C7}" type="presOf" srcId="{7E245E34-3889-487B-BADD-0C13BD299D2A}" destId="{B743FF4D-EDBF-4C79-8962-8C58F5F4DE3B}" srcOrd="0" destOrd="0" presId="urn:microsoft.com/office/officeart/2005/8/layout/vList3"/>
    <dgm:cxn modelId="{5C917CA6-BF43-45A6-901A-F0CEB5BEFB4A}" srcId="{9EDA1CA6-99E1-4E28-8A0C-04A56C7CF1F3}" destId="{4C493244-8D59-40BB-8274-0D6C583E7BEF}" srcOrd="5" destOrd="0" parTransId="{12FF56A0-ACD9-481B-97D7-AD06187265C3}" sibTransId="{E91BEE88-22A4-4C8B-84B6-762CD5FA86E8}"/>
    <dgm:cxn modelId="{01025B86-380C-43D1-9413-A98AB05EBD3B}" srcId="{9EDA1CA6-99E1-4E28-8A0C-04A56C7CF1F3}" destId="{349D1FDA-8425-41A0-9F0F-8C19846B8D93}" srcOrd="2" destOrd="0" parTransId="{7AAD3892-2619-4C86-8986-213E6D108E97}" sibTransId="{8FA16C5B-70A4-458C-929D-EE98CBC48AC3}"/>
    <dgm:cxn modelId="{DCFB1210-A64A-41CF-BD6A-F850E7D7B943}" type="presOf" srcId="{4C493244-8D59-40BB-8274-0D6C583E7BEF}" destId="{ADD0473B-E238-4DAC-85E8-31765AF2E153}" srcOrd="0" destOrd="0" presId="urn:microsoft.com/office/officeart/2005/8/layout/vList3"/>
    <dgm:cxn modelId="{4A9CBD01-7AF2-4225-B37F-1052D6A1B072}" type="presOf" srcId="{44293B9C-FE14-44FE-BE8F-58ADC44EC037}" destId="{F58EFCC0-0163-4B53-A850-48422978C66F}" srcOrd="0" destOrd="0" presId="urn:microsoft.com/office/officeart/2005/8/layout/vList3"/>
    <dgm:cxn modelId="{8DD59C59-7733-46A2-8619-9DE5CD0110A9}" type="presParOf" srcId="{386F1C27-0D1A-4159-B9F1-5E3F0CBFCC88}" destId="{8C1545FC-F2CE-4DB5-B206-D574BBBA6973}" srcOrd="0" destOrd="0" presId="urn:microsoft.com/office/officeart/2005/8/layout/vList3"/>
    <dgm:cxn modelId="{EAB444EB-E062-4EE3-AA67-66196620C710}" type="presParOf" srcId="{8C1545FC-F2CE-4DB5-B206-D574BBBA6973}" destId="{76A8AAA6-8524-4250-92E6-E4BFCADFFF3D}" srcOrd="0" destOrd="0" presId="urn:microsoft.com/office/officeart/2005/8/layout/vList3"/>
    <dgm:cxn modelId="{624DE4A5-41AF-44DB-867F-2C6D9C9DB420}" type="presParOf" srcId="{8C1545FC-F2CE-4DB5-B206-D574BBBA6973}" destId="{D2C3C13E-AE0D-4C73-8A8B-206CDC3FC30F}" srcOrd="1" destOrd="0" presId="urn:microsoft.com/office/officeart/2005/8/layout/vList3"/>
    <dgm:cxn modelId="{D00872A9-4994-42A9-966A-F93EC7CECE4A}" type="presParOf" srcId="{386F1C27-0D1A-4159-B9F1-5E3F0CBFCC88}" destId="{D38FB28F-D4CA-4268-BC48-4F7577ACBA03}" srcOrd="1" destOrd="0" presId="urn:microsoft.com/office/officeart/2005/8/layout/vList3"/>
    <dgm:cxn modelId="{FD5224F5-0365-4417-A540-76677BA27AE0}" type="presParOf" srcId="{386F1C27-0D1A-4159-B9F1-5E3F0CBFCC88}" destId="{CA79FD60-5CC1-4B72-AFE5-04C906F40266}" srcOrd="2" destOrd="0" presId="urn:microsoft.com/office/officeart/2005/8/layout/vList3"/>
    <dgm:cxn modelId="{A807ACE8-C3D2-4981-B3DE-130DB6B81EB5}" type="presParOf" srcId="{CA79FD60-5CC1-4B72-AFE5-04C906F40266}" destId="{60124940-DBCF-4E3D-94F1-AC2ECB87177A}" srcOrd="0" destOrd="0" presId="urn:microsoft.com/office/officeart/2005/8/layout/vList3"/>
    <dgm:cxn modelId="{C5410964-D42A-45B3-B9ED-12B9A5F38824}" type="presParOf" srcId="{CA79FD60-5CC1-4B72-AFE5-04C906F40266}" destId="{BA361187-1754-4336-9321-12B8F1D2547C}" srcOrd="1" destOrd="0" presId="urn:microsoft.com/office/officeart/2005/8/layout/vList3"/>
    <dgm:cxn modelId="{9349369B-A269-4171-9F36-4E9328D3F1C6}" type="presParOf" srcId="{386F1C27-0D1A-4159-B9F1-5E3F0CBFCC88}" destId="{FAFF89C4-D605-4544-9E42-795FE428DAB1}" srcOrd="3" destOrd="0" presId="urn:microsoft.com/office/officeart/2005/8/layout/vList3"/>
    <dgm:cxn modelId="{FD26DB2A-49BB-432B-9B83-5E9B695CDE10}" type="presParOf" srcId="{386F1C27-0D1A-4159-B9F1-5E3F0CBFCC88}" destId="{BF0F2824-FAB1-4456-9737-9142A5E5A322}" srcOrd="4" destOrd="0" presId="urn:microsoft.com/office/officeart/2005/8/layout/vList3"/>
    <dgm:cxn modelId="{6DDA6322-43FB-404B-96F2-14E108121DC8}" type="presParOf" srcId="{BF0F2824-FAB1-4456-9737-9142A5E5A322}" destId="{D90261F8-926E-454B-9BBD-AB1FEBD1C787}" srcOrd="0" destOrd="0" presId="urn:microsoft.com/office/officeart/2005/8/layout/vList3"/>
    <dgm:cxn modelId="{00952691-AB86-4C59-8F06-3A131F7B9A94}" type="presParOf" srcId="{BF0F2824-FAB1-4456-9737-9142A5E5A322}" destId="{4ECF8394-6974-4CAC-82FC-2953CCF8CC44}" srcOrd="1" destOrd="0" presId="urn:microsoft.com/office/officeart/2005/8/layout/vList3"/>
    <dgm:cxn modelId="{AE7784AC-FE75-4B41-A909-D19B747C8BCC}" type="presParOf" srcId="{386F1C27-0D1A-4159-B9F1-5E3F0CBFCC88}" destId="{001A7681-BC87-400D-AB37-130DE007A835}" srcOrd="5" destOrd="0" presId="urn:microsoft.com/office/officeart/2005/8/layout/vList3"/>
    <dgm:cxn modelId="{EB645CEE-5A5F-43F4-A19C-97FD66D602AD}" type="presParOf" srcId="{386F1C27-0D1A-4159-B9F1-5E3F0CBFCC88}" destId="{0E6D82FA-3CE2-41C2-A344-EAF7FD1666D5}" srcOrd="6" destOrd="0" presId="urn:microsoft.com/office/officeart/2005/8/layout/vList3"/>
    <dgm:cxn modelId="{ECE4558E-BAA9-40C7-B320-C1341094F4FD}" type="presParOf" srcId="{0E6D82FA-3CE2-41C2-A344-EAF7FD1666D5}" destId="{2B298508-3354-46F3-A5EE-CC1B1204D33F}" srcOrd="0" destOrd="0" presId="urn:microsoft.com/office/officeart/2005/8/layout/vList3"/>
    <dgm:cxn modelId="{36BF953C-8990-4520-BDD7-FAD796458DD4}" type="presParOf" srcId="{0E6D82FA-3CE2-41C2-A344-EAF7FD1666D5}" destId="{B743FF4D-EDBF-4C79-8962-8C58F5F4DE3B}" srcOrd="1" destOrd="0" presId="urn:microsoft.com/office/officeart/2005/8/layout/vList3"/>
    <dgm:cxn modelId="{AC00C00F-45DD-428C-BB19-C86B581AFD71}" type="presParOf" srcId="{386F1C27-0D1A-4159-B9F1-5E3F0CBFCC88}" destId="{616035B1-EB72-4DE7-98D8-C40C3B5AFFDE}" srcOrd="7" destOrd="0" presId="urn:microsoft.com/office/officeart/2005/8/layout/vList3"/>
    <dgm:cxn modelId="{E5BFF56C-622A-4855-8417-FAD037AE732C}" type="presParOf" srcId="{386F1C27-0D1A-4159-B9F1-5E3F0CBFCC88}" destId="{7A972FB4-D11C-4A42-9D80-3B3C280247DA}" srcOrd="8" destOrd="0" presId="urn:microsoft.com/office/officeart/2005/8/layout/vList3"/>
    <dgm:cxn modelId="{C7365BF0-85B2-44AD-8F26-06D5126244CB}" type="presParOf" srcId="{7A972FB4-D11C-4A42-9D80-3B3C280247DA}" destId="{B2155CF7-B3F9-4EC0-8B99-35049524683E}" srcOrd="0" destOrd="0" presId="urn:microsoft.com/office/officeart/2005/8/layout/vList3"/>
    <dgm:cxn modelId="{AF98E39E-92DD-4340-A314-F310B4CC36DB}" type="presParOf" srcId="{7A972FB4-D11C-4A42-9D80-3B3C280247DA}" destId="{F58EFCC0-0163-4B53-A850-48422978C66F}" srcOrd="1" destOrd="0" presId="urn:microsoft.com/office/officeart/2005/8/layout/vList3"/>
    <dgm:cxn modelId="{4C663615-F8A0-46DA-9179-F04A70A5EEE5}" type="presParOf" srcId="{386F1C27-0D1A-4159-B9F1-5E3F0CBFCC88}" destId="{1670A395-56C0-4EF8-A604-C08FDE4E5D30}" srcOrd="9" destOrd="0" presId="urn:microsoft.com/office/officeart/2005/8/layout/vList3"/>
    <dgm:cxn modelId="{2A074A85-D661-4B05-9CF7-78D00F13DD09}" type="presParOf" srcId="{386F1C27-0D1A-4159-B9F1-5E3F0CBFCC88}" destId="{8F7D73B9-458B-4DB6-A453-7AA6A23EF36C}" srcOrd="10" destOrd="0" presId="urn:microsoft.com/office/officeart/2005/8/layout/vList3"/>
    <dgm:cxn modelId="{BF418DE9-7C99-4262-BF6E-D593DCBE5768}" type="presParOf" srcId="{8F7D73B9-458B-4DB6-A453-7AA6A23EF36C}" destId="{81BFBD2B-D462-4155-BBA0-ADB3DDE0FE1B}" srcOrd="0" destOrd="0" presId="urn:microsoft.com/office/officeart/2005/8/layout/vList3"/>
    <dgm:cxn modelId="{E47921B3-0F3E-4C00-B6C8-ADDCF772784A}" type="presParOf" srcId="{8F7D73B9-458B-4DB6-A453-7AA6A23EF36C}" destId="{ADD0473B-E238-4DAC-85E8-31765AF2E153}" srcOrd="1" destOrd="0" presId="urn:microsoft.com/office/officeart/2005/8/layout/vList3"/>
    <dgm:cxn modelId="{C6D7A4F4-4BC6-4E66-AD00-55E0B0EA3280}" type="presParOf" srcId="{386F1C27-0D1A-4159-B9F1-5E3F0CBFCC88}" destId="{EECD3F63-3629-4830-A46A-F276745299B7}" srcOrd="11" destOrd="0" presId="urn:microsoft.com/office/officeart/2005/8/layout/vList3"/>
    <dgm:cxn modelId="{794CFC34-D657-490C-B9CA-FAB38E070191}" type="presParOf" srcId="{386F1C27-0D1A-4159-B9F1-5E3F0CBFCC88}" destId="{2E6A663A-0C83-4EBD-AB67-D2B15DDCA23E}" srcOrd="12" destOrd="0" presId="urn:microsoft.com/office/officeart/2005/8/layout/vList3"/>
    <dgm:cxn modelId="{19186C49-B950-4279-ADEE-D7E2D6BA0278}" type="presParOf" srcId="{2E6A663A-0C83-4EBD-AB67-D2B15DDCA23E}" destId="{6665AB56-386F-4D63-B8A3-DBA1BE4030C0}" srcOrd="0" destOrd="0" presId="urn:microsoft.com/office/officeart/2005/8/layout/vList3"/>
    <dgm:cxn modelId="{D4B66899-A671-4013-8D38-0D3F664EA3CF}" type="presParOf" srcId="{2E6A663A-0C83-4EBD-AB67-D2B15DDCA23E}" destId="{22CE640C-59DC-4043-8C8F-03848B86C75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86262C-6E4A-4AAA-B74D-DEEFDC253D62}" type="doc">
      <dgm:prSet loTypeId="urn:microsoft.com/office/officeart/2005/8/layout/pyramid2" loCatId="pyramid" qsTypeId="urn:microsoft.com/office/officeart/2005/8/quickstyle/3d4" qsCatId="3D" csTypeId="urn:microsoft.com/office/officeart/2005/8/colors/accent1_2" csCatId="accent1" phldr="1"/>
      <dgm:spPr/>
    </dgm:pt>
    <dgm:pt modelId="{7B23D52F-A3EF-4D07-8ECC-98637FBEB227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2025 года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1F9AC9-B9E8-413A-96A9-CD52F6CF9F3C}" type="parTrans" cxnId="{487381F8-11E3-45B5-BAC9-CFDEFA9B9044}">
      <dgm:prSet/>
      <dgm:spPr/>
      <dgm:t>
        <a:bodyPr/>
        <a:lstStyle/>
        <a:p>
          <a:endParaRPr lang="ru-RU"/>
        </a:p>
      </dgm:t>
    </dgm:pt>
    <dgm:pt modelId="{98365297-504F-4CF3-BB6B-6A12F007D711}" type="sibTrans" cxnId="{487381F8-11E3-45B5-BAC9-CFDEFA9B9044}">
      <dgm:prSet/>
      <dgm:spPr/>
      <dgm:t>
        <a:bodyPr/>
        <a:lstStyle/>
        <a:p>
          <a:endParaRPr lang="ru-RU"/>
        </a:p>
      </dgm:t>
    </dgm:pt>
    <dgm:pt modelId="{6A6F52AD-959D-4B51-B46C-72E53973C0A8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2025 года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16B13-359E-4E80-B98C-62BCE9C5F0DD}" type="parTrans" cxnId="{CE37FB5B-1343-44DE-86AF-5F113CB12DAE}">
      <dgm:prSet/>
      <dgm:spPr/>
      <dgm:t>
        <a:bodyPr/>
        <a:lstStyle/>
        <a:p>
          <a:endParaRPr lang="ru-RU"/>
        </a:p>
      </dgm:t>
    </dgm:pt>
    <dgm:pt modelId="{048D4DC4-0AAA-4EF1-8FDF-F3C5EF8D3D47}" type="sibTrans" cxnId="{CE37FB5B-1343-44DE-86AF-5F113CB12DAE}">
      <dgm:prSet/>
      <dgm:spPr/>
      <dgm:t>
        <a:bodyPr/>
        <a:lstStyle/>
        <a:p>
          <a:endParaRPr lang="ru-RU"/>
        </a:p>
      </dgm:t>
    </dgm:pt>
    <dgm:pt modelId="{338570BC-5865-441F-B725-FBBFA833E9E5}">
      <dgm:prSet phldrT="[Текст]"/>
      <dgm:spPr/>
      <dgm:t>
        <a:bodyPr/>
        <a:lstStyle/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2025 года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F9E5A-1193-4B90-9C41-F0CF01CBE31E}" type="parTrans" cxnId="{E2DE4C24-E13A-4D66-BAAA-46E02BCAEDE1}">
      <dgm:prSet/>
      <dgm:spPr/>
      <dgm:t>
        <a:bodyPr/>
        <a:lstStyle/>
        <a:p>
          <a:endParaRPr lang="ru-RU"/>
        </a:p>
      </dgm:t>
    </dgm:pt>
    <dgm:pt modelId="{A5ABE9A3-5E59-40C9-B432-4CC7C126A039}" type="sibTrans" cxnId="{E2DE4C24-E13A-4D66-BAAA-46E02BCAEDE1}">
      <dgm:prSet/>
      <dgm:spPr/>
      <dgm:t>
        <a:bodyPr/>
        <a:lstStyle/>
        <a:p>
          <a:endParaRPr lang="ru-RU"/>
        </a:p>
      </dgm:t>
    </dgm:pt>
    <dgm:pt modelId="{F9CA7A77-06B4-49DB-8596-28A113B6A1AF}" type="pres">
      <dgm:prSet presAssocID="{AD86262C-6E4A-4AAA-B74D-DEEFDC253D62}" presName="compositeShape" presStyleCnt="0">
        <dgm:presLayoutVars>
          <dgm:dir/>
          <dgm:resizeHandles/>
        </dgm:presLayoutVars>
      </dgm:prSet>
      <dgm:spPr/>
    </dgm:pt>
    <dgm:pt modelId="{77C82B2A-AA14-41B5-A6DF-8F2E9A076A0C}" type="pres">
      <dgm:prSet presAssocID="{AD86262C-6E4A-4AAA-B74D-DEEFDC253D62}" presName="pyramid" presStyleLbl="node1" presStyleIdx="0" presStyleCnt="1"/>
      <dgm:spPr/>
    </dgm:pt>
    <dgm:pt modelId="{4C5454A8-67F8-44E0-BC97-B1B181570C95}" type="pres">
      <dgm:prSet presAssocID="{AD86262C-6E4A-4AAA-B74D-DEEFDC253D62}" presName="theList" presStyleCnt="0"/>
      <dgm:spPr/>
    </dgm:pt>
    <dgm:pt modelId="{CCCBA274-0D4A-46C0-969A-18070A1256C8}" type="pres">
      <dgm:prSet presAssocID="{7B23D52F-A3EF-4D07-8ECC-98637FBEB227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B0605-773F-4A49-81F6-10A2EE5760AA}" type="pres">
      <dgm:prSet presAssocID="{7B23D52F-A3EF-4D07-8ECC-98637FBEB227}" presName="aSpace" presStyleCnt="0"/>
      <dgm:spPr/>
    </dgm:pt>
    <dgm:pt modelId="{10906D73-0E6F-40E6-8CFC-18655F2F8B1E}" type="pres">
      <dgm:prSet presAssocID="{6A6F52AD-959D-4B51-B46C-72E53973C0A8}" presName="aNode" presStyleLbl="fgAcc1" presStyleIdx="1" presStyleCnt="3">
        <dgm:presLayoutVars>
          <dgm:bulletEnabled val="1"/>
        </dgm:presLayoutVars>
      </dgm:prSet>
      <dgm:spPr/>
    </dgm:pt>
    <dgm:pt modelId="{FBD32D5C-107C-46E8-B0DB-AA21769886FB}" type="pres">
      <dgm:prSet presAssocID="{6A6F52AD-959D-4B51-B46C-72E53973C0A8}" presName="aSpace" presStyleCnt="0"/>
      <dgm:spPr/>
    </dgm:pt>
    <dgm:pt modelId="{FCED9B03-ACAE-4FC2-8454-84A753136438}" type="pres">
      <dgm:prSet presAssocID="{338570BC-5865-441F-B725-FBBFA833E9E5}" presName="aNode" presStyleLbl="fgAcc1" presStyleIdx="2" presStyleCnt="3">
        <dgm:presLayoutVars>
          <dgm:bulletEnabled val="1"/>
        </dgm:presLayoutVars>
      </dgm:prSet>
      <dgm:spPr/>
    </dgm:pt>
    <dgm:pt modelId="{8340FE08-3E2C-41A4-9B99-8F67A5060A17}" type="pres">
      <dgm:prSet presAssocID="{338570BC-5865-441F-B725-FBBFA833E9E5}" presName="aSpace" presStyleCnt="0"/>
      <dgm:spPr/>
    </dgm:pt>
  </dgm:ptLst>
  <dgm:cxnLst>
    <dgm:cxn modelId="{FBF9DA36-6220-4AF7-A37F-D0AE8950DE58}" type="presOf" srcId="{7B23D52F-A3EF-4D07-8ECC-98637FBEB227}" destId="{CCCBA274-0D4A-46C0-969A-18070A1256C8}" srcOrd="0" destOrd="0" presId="urn:microsoft.com/office/officeart/2005/8/layout/pyramid2"/>
    <dgm:cxn modelId="{109F6189-29DB-495B-9AE7-C145698959FA}" type="presOf" srcId="{6A6F52AD-959D-4B51-B46C-72E53973C0A8}" destId="{10906D73-0E6F-40E6-8CFC-18655F2F8B1E}" srcOrd="0" destOrd="0" presId="urn:microsoft.com/office/officeart/2005/8/layout/pyramid2"/>
    <dgm:cxn modelId="{487381F8-11E3-45B5-BAC9-CFDEFA9B9044}" srcId="{AD86262C-6E4A-4AAA-B74D-DEEFDC253D62}" destId="{7B23D52F-A3EF-4D07-8ECC-98637FBEB227}" srcOrd="0" destOrd="0" parTransId="{351F9AC9-B9E8-413A-96A9-CD52F6CF9F3C}" sibTransId="{98365297-504F-4CF3-BB6B-6A12F007D711}"/>
    <dgm:cxn modelId="{CE37FB5B-1343-44DE-86AF-5F113CB12DAE}" srcId="{AD86262C-6E4A-4AAA-B74D-DEEFDC253D62}" destId="{6A6F52AD-959D-4B51-B46C-72E53973C0A8}" srcOrd="1" destOrd="0" parTransId="{75216B13-359E-4E80-B98C-62BCE9C5F0DD}" sibTransId="{048D4DC4-0AAA-4EF1-8FDF-F3C5EF8D3D47}"/>
    <dgm:cxn modelId="{E2DE4C24-E13A-4D66-BAAA-46E02BCAEDE1}" srcId="{AD86262C-6E4A-4AAA-B74D-DEEFDC253D62}" destId="{338570BC-5865-441F-B725-FBBFA833E9E5}" srcOrd="2" destOrd="0" parTransId="{3A8F9E5A-1193-4B90-9C41-F0CF01CBE31E}" sibTransId="{A5ABE9A3-5E59-40C9-B432-4CC7C126A039}"/>
    <dgm:cxn modelId="{F4B0BFD6-9E50-4BC1-8AA2-1792CC63B7C0}" type="presOf" srcId="{338570BC-5865-441F-B725-FBBFA833E9E5}" destId="{FCED9B03-ACAE-4FC2-8454-84A753136438}" srcOrd="0" destOrd="0" presId="urn:microsoft.com/office/officeart/2005/8/layout/pyramid2"/>
    <dgm:cxn modelId="{3F9EC168-4622-4775-AAE9-D183CB708BD9}" type="presOf" srcId="{AD86262C-6E4A-4AAA-B74D-DEEFDC253D62}" destId="{F9CA7A77-06B4-49DB-8596-28A113B6A1AF}" srcOrd="0" destOrd="0" presId="urn:microsoft.com/office/officeart/2005/8/layout/pyramid2"/>
    <dgm:cxn modelId="{1001BC91-C5E9-4FC0-BA73-7D4A6A3F0142}" type="presParOf" srcId="{F9CA7A77-06B4-49DB-8596-28A113B6A1AF}" destId="{77C82B2A-AA14-41B5-A6DF-8F2E9A076A0C}" srcOrd="0" destOrd="0" presId="urn:microsoft.com/office/officeart/2005/8/layout/pyramid2"/>
    <dgm:cxn modelId="{74D42B01-50DF-4DF5-AE3D-443E7600D648}" type="presParOf" srcId="{F9CA7A77-06B4-49DB-8596-28A113B6A1AF}" destId="{4C5454A8-67F8-44E0-BC97-B1B181570C95}" srcOrd="1" destOrd="0" presId="urn:microsoft.com/office/officeart/2005/8/layout/pyramid2"/>
    <dgm:cxn modelId="{4BEF0FA2-4CB6-4163-AAB9-6CDB730CE189}" type="presParOf" srcId="{4C5454A8-67F8-44E0-BC97-B1B181570C95}" destId="{CCCBA274-0D4A-46C0-969A-18070A1256C8}" srcOrd="0" destOrd="0" presId="urn:microsoft.com/office/officeart/2005/8/layout/pyramid2"/>
    <dgm:cxn modelId="{EC2677FE-C12F-4AE6-9CAA-F90CAF60880A}" type="presParOf" srcId="{4C5454A8-67F8-44E0-BC97-B1B181570C95}" destId="{1F0B0605-773F-4A49-81F6-10A2EE5760AA}" srcOrd="1" destOrd="0" presId="urn:microsoft.com/office/officeart/2005/8/layout/pyramid2"/>
    <dgm:cxn modelId="{6A1A2E5E-04C6-41BE-B5E6-1BB8EE19DC17}" type="presParOf" srcId="{4C5454A8-67F8-44E0-BC97-B1B181570C95}" destId="{10906D73-0E6F-40E6-8CFC-18655F2F8B1E}" srcOrd="2" destOrd="0" presId="urn:microsoft.com/office/officeart/2005/8/layout/pyramid2"/>
    <dgm:cxn modelId="{7C2D0137-5520-446C-B7E0-D0B200CA9E05}" type="presParOf" srcId="{4C5454A8-67F8-44E0-BC97-B1B181570C95}" destId="{FBD32D5C-107C-46E8-B0DB-AA21769886FB}" srcOrd="3" destOrd="0" presId="urn:microsoft.com/office/officeart/2005/8/layout/pyramid2"/>
    <dgm:cxn modelId="{1068B3B1-866A-40BC-8FB3-2A2B413957D2}" type="presParOf" srcId="{4C5454A8-67F8-44E0-BC97-B1B181570C95}" destId="{FCED9B03-ACAE-4FC2-8454-84A753136438}" srcOrd="4" destOrd="0" presId="urn:microsoft.com/office/officeart/2005/8/layout/pyramid2"/>
    <dgm:cxn modelId="{9E2DB569-5504-456D-A8FE-0D42164F30D2}" type="presParOf" srcId="{4C5454A8-67F8-44E0-BC97-B1B181570C95}" destId="{8340FE08-3E2C-41A4-9B99-8F67A5060A1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86262C-6E4A-4AAA-B74D-DEEFDC253D62}" type="doc">
      <dgm:prSet loTypeId="urn:microsoft.com/office/officeart/2005/8/layout/pyramid2" loCatId="pyramid" qsTypeId="urn:microsoft.com/office/officeart/2005/8/quickstyle/3d4" qsCatId="3D" csTypeId="urn:microsoft.com/office/officeart/2005/8/colors/accent1_2" csCatId="accent1" phldr="1"/>
      <dgm:spPr/>
    </dgm:pt>
    <dgm:pt modelId="{7B23D52F-A3EF-4D07-8ECC-98637FBEB227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2025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1F9AC9-B9E8-413A-96A9-CD52F6CF9F3C}" type="parTrans" cxnId="{487381F8-11E3-45B5-BAC9-CFDEFA9B9044}">
      <dgm:prSet/>
      <dgm:spPr/>
      <dgm:t>
        <a:bodyPr/>
        <a:lstStyle/>
        <a:p>
          <a:endParaRPr lang="ru-RU"/>
        </a:p>
      </dgm:t>
    </dgm:pt>
    <dgm:pt modelId="{98365297-504F-4CF3-BB6B-6A12F007D711}" type="sibTrans" cxnId="{487381F8-11E3-45B5-BAC9-CFDEFA9B9044}">
      <dgm:prSet/>
      <dgm:spPr/>
      <dgm:t>
        <a:bodyPr/>
        <a:lstStyle/>
        <a:p>
          <a:endParaRPr lang="ru-RU"/>
        </a:p>
      </dgm:t>
    </dgm:pt>
    <dgm:pt modelId="{6A6F52AD-959D-4B51-B46C-72E53973C0A8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2025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16B13-359E-4E80-B98C-62BCE9C5F0DD}" type="parTrans" cxnId="{CE37FB5B-1343-44DE-86AF-5F113CB12DAE}">
      <dgm:prSet/>
      <dgm:spPr/>
      <dgm:t>
        <a:bodyPr/>
        <a:lstStyle/>
        <a:p>
          <a:endParaRPr lang="ru-RU"/>
        </a:p>
      </dgm:t>
    </dgm:pt>
    <dgm:pt modelId="{048D4DC4-0AAA-4EF1-8FDF-F3C5EF8D3D47}" type="sibTrans" cxnId="{CE37FB5B-1343-44DE-86AF-5F113CB12DAE}">
      <dgm:prSet/>
      <dgm:spPr/>
      <dgm:t>
        <a:bodyPr/>
        <a:lstStyle/>
        <a:p>
          <a:endParaRPr lang="ru-RU"/>
        </a:p>
      </dgm:t>
    </dgm:pt>
    <dgm:pt modelId="{338570BC-5865-441F-B725-FBBFA833E9E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2025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F9E5A-1193-4B90-9C41-F0CF01CBE31E}" type="parTrans" cxnId="{E2DE4C24-E13A-4D66-BAAA-46E02BCAEDE1}">
      <dgm:prSet/>
      <dgm:spPr/>
      <dgm:t>
        <a:bodyPr/>
        <a:lstStyle/>
        <a:p>
          <a:endParaRPr lang="ru-RU"/>
        </a:p>
      </dgm:t>
    </dgm:pt>
    <dgm:pt modelId="{A5ABE9A3-5E59-40C9-B432-4CC7C126A039}" type="sibTrans" cxnId="{E2DE4C24-E13A-4D66-BAAA-46E02BCAEDE1}">
      <dgm:prSet/>
      <dgm:spPr/>
      <dgm:t>
        <a:bodyPr/>
        <a:lstStyle/>
        <a:p>
          <a:endParaRPr lang="ru-RU"/>
        </a:p>
      </dgm:t>
    </dgm:pt>
    <dgm:pt modelId="{0BEC3B27-C469-4CBA-8A28-71C6A165E536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4-е место в Всероссийском этапе соревнований "Кожаный мяч – лига юных футболистов« в сезоне 2025 года, г. Ессентуки</a:t>
          </a:r>
          <a:endParaRPr lang="ru-RU" sz="1400" b="1" dirty="0"/>
        </a:p>
      </dgm:t>
    </dgm:pt>
    <dgm:pt modelId="{6C3BA68E-231E-49F9-B1AA-E1AE4C800735}" type="parTrans" cxnId="{BF6E5F2A-6AD5-448F-88E8-7B72DC452970}">
      <dgm:prSet/>
      <dgm:spPr/>
      <dgm:t>
        <a:bodyPr/>
        <a:lstStyle/>
        <a:p>
          <a:endParaRPr lang="ru-RU"/>
        </a:p>
      </dgm:t>
    </dgm:pt>
    <dgm:pt modelId="{D7AF41DF-842C-49E7-80E5-E06AB579FF68}" type="sibTrans" cxnId="{BF6E5F2A-6AD5-448F-88E8-7B72DC452970}">
      <dgm:prSet/>
      <dgm:spPr/>
      <dgm:t>
        <a:bodyPr/>
        <a:lstStyle/>
        <a:p>
          <a:endParaRPr lang="ru-RU"/>
        </a:p>
      </dgm:t>
    </dgm:pt>
    <dgm:pt modelId="{91D5D678-4AC2-48C7-BC89-5FEB4A928C8B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2026 года</a:t>
          </a:r>
          <a:endParaRPr lang="ru-RU" sz="1400" dirty="0"/>
        </a:p>
      </dgm:t>
    </dgm:pt>
    <dgm:pt modelId="{C1B55FA9-84FC-4E12-813A-D29A7B6B3640}" type="parTrans" cxnId="{02A8963C-F768-4156-857B-92A8FF82E841}">
      <dgm:prSet/>
      <dgm:spPr/>
      <dgm:t>
        <a:bodyPr/>
        <a:lstStyle/>
        <a:p>
          <a:endParaRPr lang="ru-RU"/>
        </a:p>
      </dgm:t>
    </dgm:pt>
    <dgm:pt modelId="{0D55C0AD-44EB-456F-BBE8-AF50CA6D628E}" type="sibTrans" cxnId="{02A8963C-F768-4156-857B-92A8FF82E841}">
      <dgm:prSet/>
      <dgm:spPr/>
      <dgm:t>
        <a:bodyPr/>
        <a:lstStyle/>
        <a:p>
          <a:endParaRPr lang="ru-RU"/>
        </a:p>
      </dgm:t>
    </dgm:pt>
    <dgm:pt modelId="{37FAA5E9-FD8E-47F0-9D19-3E1A32D758CD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2026 года</a:t>
          </a:r>
          <a:endParaRPr lang="ru-RU" sz="1400" dirty="0"/>
        </a:p>
      </dgm:t>
    </dgm:pt>
    <dgm:pt modelId="{3CA21504-7EE5-4B25-9441-17F0C3F056A6}" type="parTrans" cxnId="{B2F160D7-617C-4C08-8300-63AABB9BE682}">
      <dgm:prSet/>
      <dgm:spPr/>
      <dgm:t>
        <a:bodyPr/>
        <a:lstStyle/>
        <a:p>
          <a:endParaRPr lang="ru-RU"/>
        </a:p>
      </dgm:t>
    </dgm:pt>
    <dgm:pt modelId="{889BE3DE-043C-4174-A113-BA6972E69E12}" type="sibTrans" cxnId="{B2F160D7-617C-4C08-8300-63AABB9BE682}">
      <dgm:prSet/>
      <dgm:spPr/>
      <dgm:t>
        <a:bodyPr/>
        <a:lstStyle/>
        <a:p>
          <a:endParaRPr lang="ru-RU"/>
        </a:p>
      </dgm:t>
    </dgm:pt>
    <dgm:pt modelId="{EB8E5385-72E8-4064-9255-4408EB8B0690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Серебряные призеры региональных соревнований "Кожаный мяч – лига юных футболистов« в сезоне 2026 года.</a:t>
          </a:r>
          <a:endParaRPr lang="ru-RU" sz="1400" b="1" dirty="0"/>
        </a:p>
      </dgm:t>
    </dgm:pt>
    <dgm:pt modelId="{AE9ED860-6CE8-469D-B3D6-E0D8D99932DD}" type="parTrans" cxnId="{855D44B0-2766-42BC-AF2E-E073F6DCBADF}">
      <dgm:prSet/>
      <dgm:spPr/>
      <dgm:t>
        <a:bodyPr/>
        <a:lstStyle/>
        <a:p>
          <a:endParaRPr lang="ru-RU"/>
        </a:p>
      </dgm:t>
    </dgm:pt>
    <dgm:pt modelId="{4BC1A0E2-CD68-4E1D-BF99-6F839B160BC2}" type="sibTrans" cxnId="{855D44B0-2766-42BC-AF2E-E073F6DCBADF}">
      <dgm:prSet/>
      <dgm:spPr/>
      <dgm:t>
        <a:bodyPr/>
        <a:lstStyle/>
        <a:p>
          <a:endParaRPr lang="ru-RU"/>
        </a:p>
      </dgm:t>
    </dgm:pt>
    <dgm:pt modelId="{F9CA7A77-06B4-49DB-8596-28A113B6A1AF}" type="pres">
      <dgm:prSet presAssocID="{AD86262C-6E4A-4AAA-B74D-DEEFDC253D62}" presName="compositeShape" presStyleCnt="0">
        <dgm:presLayoutVars>
          <dgm:dir/>
          <dgm:resizeHandles/>
        </dgm:presLayoutVars>
      </dgm:prSet>
      <dgm:spPr/>
    </dgm:pt>
    <dgm:pt modelId="{77C82B2A-AA14-41B5-A6DF-8F2E9A076A0C}" type="pres">
      <dgm:prSet presAssocID="{AD86262C-6E4A-4AAA-B74D-DEEFDC253D62}" presName="pyramid" presStyleLbl="node1" presStyleIdx="0" presStyleCnt="1" custLinFactNeighborX="730" custLinFactNeighborY="74"/>
      <dgm:spPr/>
    </dgm:pt>
    <dgm:pt modelId="{4C5454A8-67F8-44E0-BC97-B1B181570C95}" type="pres">
      <dgm:prSet presAssocID="{AD86262C-6E4A-4AAA-B74D-DEEFDC253D62}" presName="theList" presStyleCnt="0"/>
      <dgm:spPr/>
    </dgm:pt>
    <dgm:pt modelId="{CCCBA274-0D4A-46C0-969A-18070A1256C8}" type="pres">
      <dgm:prSet presAssocID="{7B23D52F-A3EF-4D07-8ECC-98637FBEB227}" presName="aNode" presStyleLbl="fgAcc1" presStyleIdx="0" presStyleCnt="7" custScaleX="112136" custLinFactY="-39584" custLinFactNeighborX="104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B0605-773F-4A49-81F6-10A2EE5760AA}" type="pres">
      <dgm:prSet presAssocID="{7B23D52F-A3EF-4D07-8ECC-98637FBEB227}" presName="aSpace" presStyleCnt="0"/>
      <dgm:spPr/>
    </dgm:pt>
    <dgm:pt modelId="{10906D73-0E6F-40E6-8CFC-18655F2F8B1E}" type="pres">
      <dgm:prSet presAssocID="{6A6F52AD-959D-4B51-B46C-72E53973C0A8}" presName="aNode" presStyleLbl="fgAcc1" presStyleIdx="1" presStyleCnt="7" custScaleX="112001" custLinFactY="-8127" custLinFactNeighborX="972" custLinFactNeighborY="-100000">
        <dgm:presLayoutVars>
          <dgm:bulletEnabled val="1"/>
        </dgm:presLayoutVars>
      </dgm:prSet>
      <dgm:spPr/>
    </dgm:pt>
    <dgm:pt modelId="{FBD32D5C-107C-46E8-B0DB-AA21769886FB}" type="pres">
      <dgm:prSet presAssocID="{6A6F52AD-959D-4B51-B46C-72E53973C0A8}" presName="aSpace" presStyleCnt="0"/>
      <dgm:spPr/>
    </dgm:pt>
    <dgm:pt modelId="{FCED9B03-ACAE-4FC2-8454-84A753136438}" type="pres">
      <dgm:prSet presAssocID="{338570BC-5865-441F-B725-FBBFA833E9E5}" presName="aNode" presStyleLbl="fgAcc1" presStyleIdx="2" presStyleCnt="7" custScaleX="111732" custLinFactNeighborX="838" custLinFactNeighborY="68172">
        <dgm:presLayoutVars>
          <dgm:bulletEnabled val="1"/>
        </dgm:presLayoutVars>
      </dgm:prSet>
      <dgm:spPr/>
    </dgm:pt>
    <dgm:pt modelId="{8340FE08-3E2C-41A4-9B99-8F67A5060A17}" type="pres">
      <dgm:prSet presAssocID="{338570BC-5865-441F-B725-FBBFA833E9E5}" presName="aSpace" presStyleCnt="0"/>
      <dgm:spPr/>
    </dgm:pt>
    <dgm:pt modelId="{7C754D4A-DD90-4821-8208-FA24DC4A8116}" type="pres">
      <dgm:prSet presAssocID="{0BEC3B27-C469-4CBA-8A28-71C6A165E536}" presName="aNode" presStyleLbl="fgAcc1" presStyleIdx="3" presStyleCnt="7" custScaleX="112376" custScaleY="193974" custLinFactY="25169" custLinFactNeighborX="1160" custLinFactNeighborY="100000">
        <dgm:presLayoutVars>
          <dgm:bulletEnabled val="1"/>
        </dgm:presLayoutVars>
      </dgm:prSet>
      <dgm:spPr/>
    </dgm:pt>
    <dgm:pt modelId="{917AC969-A4BC-4602-8E90-2E7AEBF0FC10}" type="pres">
      <dgm:prSet presAssocID="{0BEC3B27-C469-4CBA-8A28-71C6A165E536}" presName="aSpace" presStyleCnt="0"/>
      <dgm:spPr/>
    </dgm:pt>
    <dgm:pt modelId="{1728DF5E-D74C-4E8C-A034-2785D9928C4D}" type="pres">
      <dgm:prSet presAssocID="{91D5D678-4AC2-48C7-BC89-5FEB4A928C8B}" presName="aNode" presStyleLbl="fgAcc1" presStyleIdx="4" presStyleCnt="7" custScaleX="112455" custLinFactY="41285" custLinFactNeighborX="119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5ED21-CA1D-40E3-8F8F-EBCA1B1D94B7}" type="pres">
      <dgm:prSet presAssocID="{91D5D678-4AC2-48C7-BC89-5FEB4A928C8B}" presName="aSpace" presStyleCnt="0"/>
      <dgm:spPr/>
    </dgm:pt>
    <dgm:pt modelId="{455C9967-9821-489D-9C27-2EE650B1788E}" type="pres">
      <dgm:prSet presAssocID="{37FAA5E9-FD8E-47F0-9D19-3E1A32D758CD}" presName="aNode" presStyleLbl="fgAcc1" presStyleIdx="5" presStyleCnt="7" custScaleX="112481" custLinFactY="70433" custLinFactNeighborX="121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8FB7F-2784-4951-ADA6-7B2C353E9E90}" type="pres">
      <dgm:prSet presAssocID="{37FAA5E9-FD8E-47F0-9D19-3E1A32D758CD}" presName="aSpace" presStyleCnt="0"/>
      <dgm:spPr/>
    </dgm:pt>
    <dgm:pt modelId="{44E2AFD9-C7F6-4694-BE33-3F2A8016C771}" type="pres">
      <dgm:prSet presAssocID="{EB8E5385-72E8-4064-9255-4408EB8B0690}" presName="aNode" presStyleLbl="fgAcc1" presStyleIdx="6" presStyleCnt="7" custScaleX="112796" custScaleY="202689" custLinFactY="96356" custLinFactNeighborX="137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16FE8-4B1F-4593-9D58-477B13F1A2FF}" type="pres">
      <dgm:prSet presAssocID="{EB8E5385-72E8-4064-9255-4408EB8B0690}" presName="aSpace" presStyleCnt="0"/>
      <dgm:spPr/>
    </dgm:pt>
  </dgm:ptLst>
  <dgm:cxnLst>
    <dgm:cxn modelId="{109F6189-29DB-495B-9AE7-C145698959FA}" type="presOf" srcId="{6A6F52AD-959D-4B51-B46C-72E53973C0A8}" destId="{10906D73-0E6F-40E6-8CFC-18655F2F8B1E}" srcOrd="0" destOrd="0" presId="urn:microsoft.com/office/officeart/2005/8/layout/pyramid2"/>
    <dgm:cxn modelId="{FBF9DA36-6220-4AF7-A37F-D0AE8950DE58}" type="presOf" srcId="{7B23D52F-A3EF-4D07-8ECC-98637FBEB227}" destId="{CCCBA274-0D4A-46C0-969A-18070A1256C8}" srcOrd="0" destOrd="0" presId="urn:microsoft.com/office/officeart/2005/8/layout/pyramid2"/>
    <dgm:cxn modelId="{3F9EC168-4622-4775-AAE9-D183CB708BD9}" type="presOf" srcId="{AD86262C-6E4A-4AAA-B74D-DEEFDC253D62}" destId="{F9CA7A77-06B4-49DB-8596-28A113B6A1AF}" srcOrd="0" destOrd="0" presId="urn:microsoft.com/office/officeart/2005/8/layout/pyramid2"/>
    <dgm:cxn modelId="{487381F8-11E3-45B5-BAC9-CFDEFA9B9044}" srcId="{AD86262C-6E4A-4AAA-B74D-DEEFDC253D62}" destId="{7B23D52F-A3EF-4D07-8ECC-98637FBEB227}" srcOrd="0" destOrd="0" parTransId="{351F9AC9-B9E8-413A-96A9-CD52F6CF9F3C}" sibTransId="{98365297-504F-4CF3-BB6B-6A12F007D711}"/>
    <dgm:cxn modelId="{056AC414-5793-4614-91CD-555A0FA6DC6F}" type="presOf" srcId="{91D5D678-4AC2-48C7-BC89-5FEB4A928C8B}" destId="{1728DF5E-D74C-4E8C-A034-2785D9928C4D}" srcOrd="0" destOrd="0" presId="urn:microsoft.com/office/officeart/2005/8/layout/pyramid2"/>
    <dgm:cxn modelId="{0AD7ED8A-9AEC-4182-88ED-10927735459A}" type="presOf" srcId="{0BEC3B27-C469-4CBA-8A28-71C6A165E536}" destId="{7C754D4A-DD90-4821-8208-FA24DC4A8116}" srcOrd="0" destOrd="0" presId="urn:microsoft.com/office/officeart/2005/8/layout/pyramid2"/>
    <dgm:cxn modelId="{ADF40565-08D0-4957-A458-757FDA63C1AD}" type="presOf" srcId="{37FAA5E9-FD8E-47F0-9D19-3E1A32D758CD}" destId="{455C9967-9821-489D-9C27-2EE650B1788E}" srcOrd="0" destOrd="0" presId="urn:microsoft.com/office/officeart/2005/8/layout/pyramid2"/>
    <dgm:cxn modelId="{F4B0BFD6-9E50-4BC1-8AA2-1792CC63B7C0}" type="presOf" srcId="{338570BC-5865-441F-B725-FBBFA833E9E5}" destId="{FCED9B03-ACAE-4FC2-8454-84A753136438}" srcOrd="0" destOrd="0" presId="urn:microsoft.com/office/officeart/2005/8/layout/pyramid2"/>
    <dgm:cxn modelId="{E2DE4C24-E13A-4D66-BAAA-46E02BCAEDE1}" srcId="{AD86262C-6E4A-4AAA-B74D-DEEFDC253D62}" destId="{338570BC-5865-441F-B725-FBBFA833E9E5}" srcOrd="2" destOrd="0" parTransId="{3A8F9E5A-1193-4B90-9C41-F0CF01CBE31E}" sibTransId="{A5ABE9A3-5E59-40C9-B432-4CC7C126A039}"/>
    <dgm:cxn modelId="{855D44B0-2766-42BC-AF2E-E073F6DCBADF}" srcId="{AD86262C-6E4A-4AAA-B74D-DEEFDC253D62}" destId="{EB8E5385-72E8-4064-9255-4408EB8B0690}" srcOrd="6" destOrd="0" parTransId="{AE9ED860-6CE8-469D-B3D6-E0D8D99932DD}" sibTransId="{4BC1A0E2-CD68-4E1D-BF99-6F839B160BC2}"/>
    <dgm:cxn modelId="{AC3C0EA3-85C7-4FF8-A955-29715578039D}" type="presOf" srcId="{EB8E5385-72E8-4064-9255-4408EB8B0690}" destId="{44E2AFD9-C7F6-4694-BE33-3F2A8016C771}" srcOrd="0" destOrd="0" presId="urn:microsoft.com/office/officeart/2005/8/layout/pyramid2"/>
    <dgm:cxn modelId="{BF6E5F2A-6AD5-448F-88E8-7B72DC452970}" srcId="{AD86262C-6E4A-4AAA-B74D-DEEFDC253D62}" destId="{0BEC3B27-C469-4CBA-8A28-71C6A165E536}" srcOrd="3" destOrd="0" parTransId="{6C3BA68E-231E-49F9-B1AA-E1AE4C800735}" sibTransId="{D7AF41DF-842C-49E7-80E5-E06AB579FF68}"/>
    <dgm:cxn modelId="{CE37FB5B-1343-44DE-86AF-5F113CB12DAE}" srcId="{AD86262C-6E4A-4AAA-B74D-DEEFDC253D62}" destId="{6A6F52AD-959D-4B51-B46C-72E53973C0A8}" srcOrd="1" destOrd="0" parTransId="{75216B13-359E-4E80-B98C-62BCE9C5F0DD}" sibTransId="{048D4DC4-0AAA-4EF1-8FDF-F3C5EF8D3D47}"/>
    <dgm:cxn modelId="{B2F160D7-617C-4C08-8300-63AABB9BE682}" srcId="{AD86262C-6E4A-4AAA-B74D-DEEFDC253D62}" destId="{37FAA5E9-FD8E-47F0-9D19-3E1A32D758CD}" srcOrd="5" destOrd="0" parTransId="{3CA21504-7EE5-4B25-9441-17F0C3F056A6}" sibTransId="{889BE3DE-043C-4174-A113-BA6972E69E12}"/>
    <dgm:cxn modelId="{02A8963C-F768-4156-857B-92A8FF82E841}" srcId="{AD86262C-6E4A-4AAA-B74D-DEEFDC253D62}" destId="{91D5D678-4AC2-48C7-BC89-5FEB4A928C8B}" srcOrd="4" destOrd="0" parTransId="{C1B55FA9-84FC-4E12-813A-D29A7B6B3640}" sibTransId="{0D55C0AD-44EB-456F-BBE8-AF50CA6D628E}"/>
    <dgm:cxn modelId="{1001BC91-C5E9-4FC0-BA73-7D4A6A3F0142}" type="presParOf" srcId="{F9CA7A77-06B4-49DB-8596-28A113B6A1AF}" destId="{77C82B2A-AA14-41B5-A6DF-8F2E9A076A0C}" srcOrd="0" destOrd="0" presId="urn:microsoft.com/office/officeart/2005/8/layout/pyramid2"/>
    <dgm:cxn modelId="{74D42B01-50DF-4DF5-AE3D-443E7600D648}" type="presParOf" srcId="{F9CA7A77-06B4-49DB-8596-28A113B6A1AF}" destId="{4C5454A8-67F8-44E0-BC97-B1B181570C95}" srcOrd="1" destOrd="0" presId="urn:microsoft.com/office/officeart/2005/8/layout/pyramid2"/>
    <dgm:cxn modelId="{4BEF0FA2-4CB6-4163-AAB9-6CDB730CE189}" type="presParOf" srcId="{4C5454A8-67F8-44E0-BC97-B1B181570C95}" destId="{CCCBA274-0D4A-46C0-969A-18070A1256C8}" srcOrd="0" destOrd="0" presId="urn:microsoft.com/office/officeart/2005/8/layout/pyramid2"/>
    <dgm:cxn modelId="{EC2677FE-C12F-4AE6-9CAA-F90CAF60880A}" type="presParOf" srcId="{4C5454A8-67F8-44E0-BC97-B1B181570C95}" destId="{1F0B0605-773F-4A49-81F6-10A2EE5760AA}" srcOrd="1" destOrd="0" presId="urn:microsoft.com/office/officeart/2005/8/layout/pyramid2"/>
    <dgm:cxn modelId="{6A1A2E5E-04C6-41BE-B5E6-1BB8EE19DC17}" type="presParOf" srcId="{4C5454A8-67F8-44E0-BC97-B1B181570C95}" destId="{10906D73-0E6F-40E6-8CFC-18655F2F8B1E}" srcOrd="2" destOrd="0" presId="urn:microsoft.com/office/officeart/2005/8/layout/pyramid2"/>
    <dgm:cxn modelId="{7C2D0137-5520-446C-B7E0-D0B200CA9E05}" type="presParOf" srcId="{4C5454A8-67F8-44E0-BC97-B1B181570C95}" destId="{FBD32D5C-107C-46E8-B0DB-AA21769886FB}" srcOrd="3" destOrd="0" presId="urn:microsoft.com/office/officeart/2005/8/layout/pyramid2"/>
    <dgm:cxn modelId="{1068B3B1-866A-40BC-8FB3-2A2B413957D2}" type="presParOf" srcId="{4C5454A8-67F8-44E0-BC97-B1B181570C95}" destId="{FCED9B03-ACAE-4FC2-8454-84A753136438}" srcOrd="4" destOrd="0" presId="urn:microsoft.com/office/officeart/2005/8/layout/pyramid2"/>
    <dgm:cxn modelId="{9E2DB569-5504-456D-A8FE-0D42164F30D2}" type="presParOf" srcId="{4C5454A8-67F8-44E0-BC97-B1B181570C95}" destId="{8340FE08-3E2C-41A4-9B99-8F67A5060A17}" srcOrd="5" destOrd="0" presId="urn:microsoft.com/office/officeart/2005/8/layout/pyramid2"/>
    <dgm:cxn modelId="{829C0881-592E-4052-B421-71460A9EE84F}" type="presParOf" srcId="{4C5454A8-67F8-44E0-BC97-B1B181570C95}" destId="{7C754D4A-DD90-4821-8208-FA24DC4A8116}" srcOrd="6" destOrd="0" presId="urn:microsoft.com/office/officeart/2005/8/layout/pyramid2"/>
    <dgm:cxn modelId="{C6B8D509-44A4-4335-BCBF-D38ED1908F01}" type="presParOf" srcId="{4C5454A8-67F8-44E0-BC97-B1B181570C95}" destId="{917AC969-A4BC-4602-8E90-2E7AEBF0FC10}" srcOrd="7" destOrd="0" presId="urn:microsoft.com/office/officeart/2005/8/layout/pyramid2"/>
    <dgm:cxn modelId="{1861CF08-682D-4FCB-A330-0FF6D2B137C7}" type="presParOf" srcId="{4C5454A8-67F8-44E0-BC97-B1B181570C95}" destId="{1728DF5E-D74C-4E8C-A034-2785D9928C4D}" srcOrd="8" destOrd="0" presId="urn:microsoft.com/office/officeart/2005/8/layout/pyramid2"/>
    <dgm:cxn modelId="{8AB35FC3-F1F0-4DA6-BC8D-E4CA81DEC020}" type="presParOf" srcId="{4C5454A8-67F8-44E0-BC97-B1B181570C95}" destId="{8DF5ED21-CA1D-40E3-8F8F-EBCA1B1D94B7}" srcOrd="9" destOrd="0" presId="urn:microsoft.com/office/officeart/2005/8/layout/pyramid2"/>
    <dgm:cxn modelId="{762D8B6B-3D25-4582-B6B3-5DEFA743D1A3}" type="presParOf" srcId="{4C5454A8-67F8-44E0-BC97-B1B181570C95}" destId="{455C9967-9821-489D-9C27-2EE650B1788E}" srcOrd="10" destOrd="0" presId="urn:microsoft.com/office/officeart/2005/8/layout/pyramid2"/>
    <dgm:cxn modelId="{A2F48388-DCF7-40E6-8774-7D7869FAF483}" type="presParOf" srcId="{4C5454A8-67F8-44E0-BC97-B1B181570C95}" destId="{FEA8FB7F-2784-4951-ADA6-7B2C353E9E90}" srcOrd="11" destOrd="0" presId="urn:microsoft.com/office/officeart/2005/8/layout/pyramid2"/>
    <dgm:cxn modelId="{F5D6C06F-D7E1-43BF-AC43-DE3A8822E83E}" type="presParOf" srcId="{4C5454A8-67F8-44E0-BC97-B1B181570C95}" destId="{44E2AFD9-C7F6-4694-BE33-3F2A8016C771}" srcOrd="12" destOrd="0" presId="urn:microsoft.com/office/officeart/2005/8/layout/pyramid2"/>
    <dgm:cxn modelId="{0DFA3562-AF83-4426-A533-132041B6BCF8}" type="presParOf" srcId="{4C5454A8-67F8-44E0-BC97-B1B181570C95}" destId="{A2B16FE8-4B1F-4593-9D58-477B13F1A2FF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86262C-6E4A-4AAA-B74D-DEEFDC253D62}" type="doc">
      <dgm:prSet loTypeId="urn:microsoft.com/office/officeart/2005/8/layout/pyramid2" loCatId="pyramid" qsTypeId="urn:microsoft.com/office/officeart/2005/8/quickstyle/3d4" qsCatId="3D" csTypeId="urn:microsoft.com/office/officeart/2005/8/colors/accent1_2" csCatId="accent1" phldr="1"/>
      <dgm:spPr/>
    </dgm:pt>
    <dgm:pt modelId="{7B23D52F-A3EF-4D07-8ECC-98637FBEB227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2026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1F9AC9-B9E8-413A-96A9-CD52F6CF9F3C}" type="parTrans" cxnId="{487381F8-11E3-45B5-BAC9-CFDEFA9B9044}">
      <dgm:prSet/>
      <dgm:spPr/>
      <dgm:t>
        <a:bodyPr/>
        <a:lstStyle/>
        <a:p>
          <a:endParaRPr lang="ru-RU"/>
        </a:p>
      </dgm:t>
    </dgm:pt>
    <dgm:pt modelId="{98365297-504F-4CF3-BB6B-6A12F007D711}" type="sibTrans" cxnId="{487381F8-11E3-45B5-BAC9-CFDEFA9B9044}">
      <dgm:prSet/>
      <dgm:spPr/>
      <dgm:t>
        <a:bodyPr/>
        <a:lstStyle/>
        <a:p>
          <a:endParaRPr lang="ru-RU"/>
        </a:p>
      </dgm:t>
    </dgm:pt>
    <dgm:pt modelId="{6A6F52AD-959D-4B51-B46C-72E53973C0A8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2026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16B13-359E-4E80-B98C-62BCE9C5F0DD}" type="parTrans" cxnId="{CE37FB5B-1343-44DE-86AF-5F113CB12DAE}">
      <dgm:prSet/>
      <dgm:spPr/>
      <dgm:t>
        <a:bodyPr/>
        <a:lstStyle/>
        <a:p>
          <a:endParaRPr lang="ru-RU"/>
        </a:p>
      </dgm:t>
    </dgm:pt>
    <dgm:pt modelId="{048D4DC4-0AAA-4EF1-8FDF-F3C5EF8D3D47}" type="sibTrans" cxnId="{CE37FB5B-1343-44DE-86AF-5F113CB12DAE}">
      <dgm:prSet/>
      <dgm:spPr/>
      <dgm:t>
        <a:bodyPr/>
        <a:lstStyle/>
        <a:p>
          <a:endParaRPr lang="ru-RU"/>
        </a:p>
      </dgm:t>
    </dgm:pt>
    <dgm:pt modelId="{338570BC-5865-441F-B725-FBBFA833E9E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2026 года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F9E5A-1193-4B90-9C41-F0CF01CBE31E}" type="parTrans" cxnId="{E2DE4C24-E13A-4D66-BAAA-46E02BCAEDE1}">
      <dgm:prSet/>
      <dgm:spPr/>
      <dgm:t>
        <a:bodyPr/>
        <a:lstStyle/>
        <a:p>
          <a:endParaRPr lang="ru-RU"/>
        </a:p>
      </dgm:t>
    </dgm:pt>
    <dgm:pt modelId="{A5ABE9A3-5E59-40C9-B432-4CC7C126A039}" type="sibTrans" cxnId="{E2DE4C24-E13A-4D66-BAAA-46E02BCAEDE1}">
      <dgm:prSet/>
      <dgm:spPr/>
      <dgm:t>
        <a:bodyPr/>
        <a:lstStyle/>
        <a:p>
          <a:endParaRPr lang="ru-RU"/>
        </a:p>
      </dgm:t>
    </dgm:pt>
    <dgm:pt modelId="{0FEEE62C-ADE0-4E8D-B678-48F6DD7F50E7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Будут представлять Пензенскую область на Всероссийском этапе, который пройдет в сентябре-октябре в Республике Башкортостан, г. Салават.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72FCB3-5941-4B20-8720-217F76F541B4}" type="parTrans" cxnId="{8DD5F1E7-FAFA-4311-AC34-DE2E622ACA65}">
      <dgm:prSet/>
      <dgm:spPr/>
      <dgm:t>
        <a:bodyPr/>
        <a:lstStyle/>
        <a:p>
          <a:endParaRPr lang="ru-RU"/>
        </a:p>
      </dgm:t>
    </dgm:pt>
    <dgm:pt modelId="{ED660E82-7424-427B-9C41-8E89361A1EFF}" type="sibTrans" cxnId="{8DD5F1E7-FAFA-4311-AC34-DE2E622ACA65}">
      <dgm:prSet/>
      <dgm:spPr/>
      <dgm:t>
        <a:bodyPr/>
        <a:lstStyle/>
        <a:p>
          <a:endParaRPr lang="ru-RU"/>
        </a:p>
      </dgm:t>
    </dgm:pt>
    <dgm:pt modelId="{F9CA7A77-06B4-49DB-8596-28A113B6A1AF}" type="pres">
      <dgm:prSet presAssocID="{AD86262C-6E4A-4AAA-B74D-DEEFDC253D62}" presName="compositeShape" presStyleCnt="0">
        <dgm:presLayoutVars>
          <dgm:dir/>
          <dgm:resizeHandles/>
        </dgm:presLayoutVars>
      </dgm:prSet>
      <dgm:spPr/>
    </dgm:pt>
    <dgm:pt modelId="{77C82B2A-AA14-41B5-A6DF-8F2E9A076A0C}" type="pres">
      <dgm:prSet presAssocID="{AD86262C-6E4A-4AAA-B74D-DEEFDC253D62}" presName="pyramid" presStyleLbl="node1" presStyleIdx="0" presStyleCnt="1" custScaleX="102767"/>
      <dgm:spPr/>
    </dgm:pt>
    <dgm:pt modelId="{4C5454A8-67F8-44E0-BC97-B1B181570C95}" type="pres">
      <dgm:prSet presAssocID="{AD86262C-6E4A-4AAA-B74D-DEEFDC253D62}" presName="theList" presStyleCnt="0"/>
      <dgm:spPr/>
    </dgm:pt>
    <dgm:pt modelId="{CCCBA274-0D4A-46C0-969A-18070A1256C8}" type="pres">
      <dgm:prSet presAssocID="{7B23D52F-A3EF-4D07-8ECC-98637FBEB227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0B0605-773F-4A49-81F6-10A2EE5760AA}" type="pres">
      <dgm:prSet presAssocID="{7B23D52F-A3EF-4D07-8ECC-98637FBEB227}" presName="aSpace" presStyleCnt="0"/>
      <dgm:spPr/>
    </dgm:pt>
    <dgm:pt modelId="{10906D73-0E6F-40E6-8CFC-18655F2F8B1E}" type="pres">
      <dgm:prSet presAssocID="{6A6F52AD-959D-4B51-B46C-72E53973C0A8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32D5C-107C-46E8-B0DB-AA21769886FB}" type="pres">
      <dgm:prSet presAssocID="{6A6F52AD-959D-4B51-B46C-72E53973C0A8}" presName="aSpace" presStyleCnt="0"/>
      <dgm:spPr/>
    </dgm:pt>
    <dgm:pt modelId="{FCED9B03-ACAE-4FC2-8454-84A753136438}" type="pres">
      <dgm:prSet presAssocID="{338570BC-5865-441F-B725-FBBFA833E9E5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0FE08-3E2C-41A4-9B99-8F67A5060A17}" type="pres">
      <dgm:prSet presAssocID="{338570BC-5865-441F-B725-FBBFA833E9E5}" presName="aSpace" presStyleCnt="0"/>
      <dgm:spPr/>
    </dgm:pt>
    <dgm:pt modelId="{E8ACD9CC-2DD3-4C64-830B-88BBBDDFE13E}" type="pres">
      <dgm:prSet presAssocID="{0FEEE62C-ADE0-4E8D-B678-48F6DD7F50E7}" presName="aNode" presStyleLbl="fgAcc1" presStyleIdx="3" presStyleCnt="4" custScaleY="134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578BB-CDD9-4978-8F12-DBC48FB3C97D}" type="pres">
      <dgm:prSet presAssocID="{0FEEE62C-ADE0-4E8D-B678-48F6DD7F50E7}" presName="aSpace" presStyleCnt="0"/>
      <dgm:spPr/>
    </dgm:pt>
  </dgm:ptLst>
  <dgm:cxnLst>
    <dgm:cxn modelId="{FBF9DA36-6220-4AF7-A37F-D0AE8950DE58}" type="presOf" srcId="{7B23D52F-A3EF-4D07-8ECC-98637FBEB227}" destId="{CCCBA274-0D4A-46C0-969A-18070A1256C8}" srcOrd="0" destOrd="0" presId="urn:microsoft.com/office/officeart/2005/8/layout/pyramid2"/>
    <dgm:cxn modelId="{487381F8-11E3-45B5-BAC9-CFDEFA9B9044}" srcId="{AD86262C-6E4A-4AAA-B74D-DEEFDC253D62}" destId="{7B23D52F-A3EF-4D07-8ECC-98637FBEB227}" srcOrd="0" destOrd="0" parTransId="{351F9AC9-B9E8-413A-96A9-CD52F6CF9F3C}" sibTransId="{98365297-504F-4CF3-BB6B-6A12F007D711}"/>
    <dgm:cxn modelId="{109F6189-29DB-495B-9AE7-C145698959FA}" type="presOf" srcId="{6A6F52AD-959D-4B51-B46C-72E53973C0A8}" destId="{10906D73-0E6F-40E6-8CFC-18655F2F8B1E}" srcOrd="0" destOrd="0" presId="urn:microsoft.com/office/officeart/2005/8/layout/pyramid2"/>
    <dgm:cxn modelId="{5021926B-7C8C-41ED-B44D-E5FF128F0A67}" type="presOf" srcId="{0FEEE62C-ADE0-4E8D-B678-48F6DD7F50E7}" destId="{E8ACD9CC-2DD3-4C64-830B-88BBBDDFE13E}" srcOrd="0" destOrd="0" presId="urn:microsoft.com/office/officeart/2005/8/layout/pyramid2"/>
    <dgm:cxn modelId="{8DD5F1E7-FAFA-4311-AC34-DE2E622ACA65}" srcId="{AD86262C-6E4A-4AAA-B74D-DEEFDC253D62}" destId="{0FEEE62C-ADE0-4E8D-B678-48F6DD7F50E7}" srcOrd="3" destOrd="0" parTransId="{3C72FCB3-5941-4B20-8720-217F76F541B4}" sibTransId="{ED660E82-7424-427B-9C41-8E89361A1EFF}"/>
    <dgm:cxn modelId="{CE37FB5B-1343-44DE-86AF-5F113CB12DAE}" srcId="{AD86262C-6E4A-4AAA-B74D-DEEFDC253D62}" destId="{6A6F52AD-959D-4B51-B46C-72E53973C0A8}" srcOrd="1" destOrd="0" parTransId="{75216B13-359E-4E80-B98C-62BCE9C5F0DD}" sibTransId="{048D4DC4-0AAA-4EF1-8FDF-F3C5EF8D3D47}"/>
    <dgm:cxn modelId="{E2DE4C24-E13A-4D66-BAAA-46E02BCAEDE1}" srcId="{AD86262C-6E4A-4AAA-B74D-DEEFDC253D62}" destId="{338570BC-5865-441F-B725-FBBFA833E9E5}" srcOrd="2" destOrd="0" parTransId="{3A8F9E5A-1193-4B90-9C41-F0CF01CBE31E}" sibTransId="{A5ABE9A3-5E59-40C9-B432-4CC7C126A039}"/>
    <dgm:cxn modelId="{F4B0BFD6-9E50-4BC1-8AA2-1792CC63B7C0}" type="presOf" srcId="{338570BC-5865-441F-B725-FBBFA833E9E5}" destId="{FCED9B03-ACAE-4FC2-8454-84A753136438}" srcOrd="0" destOrd="0" presId="urn:microsoft.com/office/officeart/2005/8/layout/pyramid2"/>
    <dgm:cxn modelId="{3F9EC168-4622-4775-AAE9-D183CB708BD9}" type="presOf" srcId="{AD86262C-6E4A-4AAA-B74D-DEEFDC253D62}" destId="{F9CA7A77-06B4-49DB-8596-28A113B6A1AF}" srcOrd="0" destOrd="0" presId="urn:microsoft.com/office/officeart/2005/8/layout/pyramid2"/>
    <dgm:cxn modelId="{1001BC91-C5E9-4FC0-BA73-7D4A6A3F0142}" type="presParOf" srcId="{F9CA7A77-06B4-49DB-8596-28A113B6A1AF}" destId="{77C82B2A-AA14-41B5-A6DF-8F2E9A076A0C}" srcOrd="0" destOrd="0" presId="urn:microsoft.com/office/officeart/2005/8/layout/pyramid2"/>
    <dgm:cxn modelId="{74D42B01-50DF-4DF5-AE3D-443E7600D648}" type="presParOf" srcId="{F9CA7A77-06B4-49DB-8596-28A113B6A1AF}" destId="{4C5454A8-67F8-44E0-BC97-B1B181570C95}" srcOrd="1" destOrd="0" presId="urn:microsoft.com/office/officeart/2005/8/layout/pyramid2"/>
    <dgm:cxn modelId="{4BEF0FA2-4CB6-4163-AAB9-6CDB730CE189}" type="presParOf" srcId="{4C5454A8-67F8-44E0-BC97-B1B181570C95}" destId="{CCCBA274-0D4A-46C0-969A-18070A1256C8}" srcOrd="0" destOrd="0" presId="urn:microsoft.com/office/officeart/2005/8/layout/pyramid2"/>
    <dgm:cxn modelId="{EC2677FE-C12F-4AE6-9CAA-F90CAF60880A}" type="presParOf" srcId="{4C5454A8-67F8-44E0-BC97-B1B181570C95}" destId="{1F0B0605-773F-4A49-81F6-10A2EE5760AA}" srcOrd="1" destOrd="0" presId="urn:microsoft.com/office/officeart/2005/8/layout/pyramid2"/>
    <dgm:cxn modelId="{6A1A2E5E-04C6-41BE-B5E6-1BB8EE19DC17}" type="presParOf" srcId="{4C5454A8-67F8-44E0-BC97-B1B181570C95}" destId="{10906D73-0E6F-40E6-8CFC-18655F2F8B1E}" srcOrd="2" destOrd="0" presId="urn:microsoft.com/office/officeart/2005/8/layout/pyramid2"/>
    <dgm:cxn modelId="{7C2D0137-5520-446C-B7E0-D0B200CA9E05}" type="presParOf" srcId="{4C5454A8-67F8-44E0-BC97-B1B181570C95}" destId="{FBD32D5C-107C-46E8-B0DB-AA21769886FB}" srcOrd="3" destOrd="0" presId="urn:microsoft.com/office/officeart/2005/8/layout/pyramid2"/>
    <dgm:cxn modelId="{1068B3B1-866A-40BC-8FB3-2A2B413957D2}" type="presParOf" srcId="{4C5454A8-67F8-44E0-BC97-B1B181570C95}" destId="{FCED9B03-ACAE-4FC2-8454-84A753136438}" srcOrd="4" destOrd="0" presId="urn:microsoft.com/office/officeart/2005/8/layout/pyramid2"/>
    <dgm:cxn modelId="{9E2DB569-5504-456D-A8FE-0D42164F30D2}" type="presParOf" srcId="{4C5454A8-67F8-44E0-BC97-B1B181570C95}" destId="{8340FE08-3E2C-41A4-9B99-8F67A5060A17}" srcOrd="5" destOrd="0" presId="urn:microsoft.com/office/officeart/2005/8/layout/pyramid2"/>
    <dgm:cxn modelId="{AE5D87A3-D1F1-45DE-9787-4F151BE270FF}" type="presParOf" srcId="{4C5454A8-67F8-44E0-BC97-B1B181570C95}" destId="{E8ACD9CC-2DD3-4C64-830B-88BBBDDFE13E}" srcOrd="6" destOrd="0" presId="urn:microsoft.com/office/officeart/2005/8/layout/pyramid2"/>
    <dgm:cxn modelId="{C6BECB3B-B210-4A7C-905C-F99EBABF2ABA}" type="presParOf" srcId="{4C5454A8-67F8-44E0-BC97-B1B181570C95}" destId="{33E578BB-CDD9-4978-8F12-DBC48FB3C97D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FD5A-A354-47D9-B6C5-9E9A4881E92C}">
      <dsp:nvSpPr>
        <dsp:cNvPr id="0" name=""/>
        <dsp:cNvSpPr/>
      </dsp:nvSpPr>
      <dsp:spPr>
        <a:xfrm>
          <a:off x="0" y="0"/>
          <a:ext cx="8977121" cy="80870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 ЭТАП – муниципальные соревнования (март-апрель</a:t>
          </a:r>
          <a:r>
            <a:rPr lang="ru-RU" sz="2800" kern="1200" dirty="0" smtClean="0"/>
            <a:t>) </a:t>
          </a:r>
          <a:endParaRPr lang="ru-RU" sz="2800" kern="1200" dirty="0"/>
        </a:p>
      </dsp:txBody>
      <dsp:txXfrm>
        <a:off x="23686" y="23686"/>
        <a:ext cx="8009849" cy="761331"/>
      </dsp:txXfrm>
    </dsp:sp>
    <dsp:sp modelId="{BF3E3774-526F-486D-8D0F-B291CCA60D08}">
      <dsp:nvSpPr>
        <dsp:cNvPr id="0" name=""/>
        <dsp:cNvSpPr/>
      </dsp:nvSpPr>
      <dsp:spPr>
        <a:xfrm>
          <a:off x="670369" y="921022"/>
          <a:ext cx="8977121" cy="808703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 ЭТАП – зональные </a:t>
          </a:r>
          <a:r>
            <a:rPr lang="ru-RU" sz="2800" kern="1200" dirty="0" smtClean="0"/>
            <a:t>областные соревнования </a:t>
          </a:r>
          <a:r>
            <a:rPr lang="ru-RU" sz="2800" kern="1200" dirty="0" smtClean="0"/>
            <a:t>(апрель-май)</a:t>
          </a:r>
          <a:endParaRPr lang="ru-RU" sz="2800" kern="1200" dirty="0"/>
        </a:p>
      </dsp:txBody>
      <dsp:txXfrm>
        <a:off x="694055" y="944708"/>
        <a:ext cx="7733722" cy="761331"/>
      </dsp:txXfrm>
    </dsp:sp>
    <dsp:sp modelId="{EC783096-E577-4D15-8E70-A48323E8B270}">
      <dsp:nvSpPr>
        <dsp:cNvPr id="0" name=""/>
        <dsp:cNvSpPr/>
      </dsp:nvSpPr>
      <dsp:spPr>
        <a:xfrm>
          <a:off x="1340738" y="1842045"/>
          <a:ext cx="8977121" cy="808703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 ЭТАП – региональный (финальные областные соревнования)(май-июнь)</a:t>
          </a:r>
          <a:endParaRPr lang="ru-RU" sz="2800" kern="1200" dirty="0"/>
        </a:p>
      </dsp:txBody>
      <dsp:txXfrm>
        <a:off x="1364424" y="1865731"/>
        <a:ext cx="7733722" cy="761331"/>
      </dsp:txXfrm>
    </dsp:sp>
    <dsp:sp modelId="{50C103CA-ADB2-4E0E-8048-76C297938FE2}">
      <dsp:nvSpPr>
        <dsp:cNvPr id="0" name=""/>
        <dsp:cNvSpPr/>
      </dsp:nvSpPr>
      <dsp:spPr>
        <a:xfrm>
          <a:off x="2011108" y="2763068"/>
          <a:ext cx="8977121" cy="808703"/>
        </a:xfrm>
        <a:prstGeom prst="roundRect">
          <a:avLst>
            <a:gd name="adj" fmla="val 10000"/>
          </a:avLst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4 ЭТАП  - всероссийский финальный этап (сентябрь-октябрь)</a:t>
          </a:r>
          <a:endParaRPr lang="ru-RU" sz="2800" kern="1200" dirty="0"/>
        </a:p>
      </dsp:txBody>
      <dsp:txXfrm>
        <a:off x="2034794" y="2786754"/>
        <a:ext cx="7733722" cy="761331"/>
      </dsp:txXfrm>
    </dsp:sp>
    <dsp:sp modelId="{586CB239-CA6C-4815-8544-C99578127478}">
      <dsp:nvSpPr>
        <dsp:cNvPr id="0" name=""/>
        <dsp:cNvSpPr/>
      </dsp:nvSpPr>
      <dsp:spPr>
        <a:xfrm>
          <a:off x="2681477" y="3684091"/>
          <a:ext cx="8977121" cy="808703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 ЭТАП – ВСЕРОССИЙСКИЙ СУПЕРФИНАЛ СОРЕВНОВАНИЙ (</a:t>
          </a:r>
          <a:r>
            <a:rPr lang="ru-RU" sz="2400" kern="1200" dirty="0" smtClean="0"/>
            <a:t>октябрь)</a:t>
          </a:r>
          <a:endParaRPr lang="ru-RU" sz="2400" kern="1200" dirty="0"/>
        </a:p>
      </dsp:txBody>
      <dsp:txXfrm>
        <a:off x="2705163" y="3707777"/>
        <a:ext cx="7733722" cy="761331"/>
      </dsp:txXfrm>
    </dsp:sp>
    <dsp:sp modelId="{74F0C47A-4AD4-4C4F-8175-D82FCB01BD96}">
      <dsp:nvSpPr>
        <dsp:cNvPr id="0" name=""/>
        <dsp:cNvSpPr/>
      </dsp:nvSpPr>
      <dsp:spPr>
        <a:xfrm>
          <a:off x="8451464" y="590802"/>
          <a:ext cx="525657" cy="525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8569737" y="590802"/>
        <a:ext cx="289111" cy="395557"/>
      </dsp:txXfrm>
    </dsp:sp>
    <dsp:sp modelId="{599DFE51-7527-42A5-87D2-9C4F478AED24}">
      <dsp:nvSpPr>
        <dsp:cNvPr id="0" name=""/>
        <dsp:cNvSpPr/>
      </dsp:nvSpPr>
      <dsp:spPr>
        <a:xfrm>
          <a:off x="9121833" y="1511825"/>
          <a:ext cx="525657" cy="525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572285"/>
            <a:satOff val="-4598"/>
            <a:lumOff val="-358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3572285"/>
              <a:satOff val="-4598"/>
              <a:lumOff val="-3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9240106" y="1511825"/>
        <a:ext cx="289111" cy="395557"/>
      </dsp:txXfrm>
    </dsp:sp>
    <dsp:sp modelId="{1DAEA931-73AE-438F-B599-57B398B119F6}">
      <dsp:nvSpPr>
        <dsp:cNvPr id="0" name=""/>
        <dsp:cNvSpPr/>
      </dsp:nvSpPr>
      <dsp:spPr>
        <a:xfrm>
          <a:off x="9792203" y="2419370"/>
          <a:ext cx="525657" cy="525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7144569"/>
            <a:satOff val="-9195"/>
            <a:lumOff val="-717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7144569"/>
              <a:satOff val="-9195"/>
              <a:lumOff val="-7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9910476" y="2419370"/>
        <a:ext cx="289111" cy="395557"/>
      </dsp:txXfrm>
    </dsp:sp>
    <dsp:sp modelId="{489E3A30-4F4C-44F0-8958-6E61DE63B397}">
      <dsp:nvSpPr>
        <dsp:cNvPr id="0" name=""/>
        <dsp:cNvSpPr/>
      </dsp:nvSpPr>
      <dsp:spPr>
        <a:xfrm>
          <a:off x="10462572" y="3349378"/>
          <a:ext cx="525657" cy="52565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10580845" y="3349378"/>
        <a:ext cx="289111" cy="395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928B1-6D0E-4DCA-8561-2F3349FD6415}">
      <dsp:nvSpPr>
        <dsp:cNvPr id="0" name=""/>
        <dsp:cNvSpPr/>
      </dsp:nvSpPr>
      <dsp:spPr>
        <a:xfrm>
          <a:off x="3271519" y="572"/>
          <a:ext cx="4907280" cy="22336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just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Административные центры муниципальных районов и округов, имеющих статус городского поселения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1519" y="279774"/>
        <a:ext cx="4069674" cy="1675212"/>
      </dsp:txXfrm>
    </dsp:sp>
    <dsp:sp modelId="{ADA7F9F8-DCE5-4518-9918-DB482CA6EF82}">
      <dsp:nvSpPr>
        <dsp:cNvPr id="0" name=""/>
        <dsp:cNvSpPr/>
      </dsp:nvSpPr>
      <dsp:spPr>
        <a:xfrm>
          <a:off x="0" y="572"/>
          <a:ext cx="3271520" cy="22336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МЕГАПОЛИС</a:t>
          </a:r>
          <a:endParaRPr lang="ru-RU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036" y="109608"/>
        <a:ext cx="3053448" cy="2015544"/>
      </dsp:txXfrm>
    </dsp:sp>
    <dsp:sp modelId="{FB03FC2D-4B89-406C-BF91-3273627750BE}">
      <dsp:nvSpPr>
        <dsp:cNvPr id="0" name=""/>
        <dsp:cNvSpPr/>
      </dsp:nvSpPr>
      <dsp:spPr>
        <a:xfrm>
          <a:off x="3271519" y="2457551"/>
          <a:ext cx="4907280" cy="22336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Команды сельских поселений</a:t>
          </a:r>
          <a:endParaRPr lang="ru-RU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71519" y="2736753"/>
        <a:ext cx="4069674" cy="1675212"/>
      </dsp:txXfrm>
    </dsp:sp>
    <dsp:sp modelId="{481B394F-DF54-49A4-A283-CFA8304CB279}">
      <dsp:nvSpPr>
        <dsp:cNvPr id="0" name=""/>
        <dsp:cNvSpPr/>
      </dsp:nvSpPr>
      <dsp:spPr>
        <a:xfrm>
          <a:off x="0" y="2457551"/>
          <a:ext cx="3271520" cy="223361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КОЛОСОК</a:t>
          </a:r>
          <a:endParaRPr lang="ru-RU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036" y="2566587"/>
        <a:ext cx="3053448" cy="20155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BE9E84-50A3-482E-B382-28A12C5D373C}">
      <dsp:nvSpPr>
        <dsp:cNvPr id="0" name=""/>
        <dsp:cNvSpPr/>
      </dsp:nvSpPr>
      <dsp:spPr>
        <a:xfrm>
          <a:off x="0" y="0"/>
          <a:ext cx="7340600" cy="14287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МЛАДШАЯ ГРУППА (мальчики, девочки 2015-2016 </a:t>
          </a:r>
          <a:r>
            <a:rPr lang="ru-RU" sz="3200" kern="1200" dirty="0" err="1" smtClean="0"/>
            <a:t>гг.р</a:t>
          </a:r>
          <a:r>
            <a:rPr lang="ru-RU" sz="3200" kern="1200" dirty="0" smtClean="0"/>
            <a:t>.) </a:t>
          </a:r>
          <a:endParaRPr lang="ru-RU" sz="3200" kern="1200" dirty="0"/>
        </a:p>
      </dsp:txBody>
      <dsp:txXfrm>
        <a:off x="1610995" y="0"/>
        <a:ext cx="5729604" cy="1428750"/>
      </dsp:txXfrm>
    </dsp:sp>
    <dsp:sp modelId="{28DC49E3-40ED-4199-8EBB-7AD76D725892}">
      <dsp:nvSpPr>
        <dsp:cNvPr id="0" name=""/>
        <dsp:cNvSpPr/>
      </dsp:nvSpPr>
      <dsp:spPr>
        <a:xfrm>
          <a:off x="142875" y="142875"/>
          <a:ext cx="1468120" cy="11430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779BA-7035-4C53-A10F-D757EA94BACF}">
      <dsp:nvSpPr>
        <dsp:cNvPr id="0" name=""/>
        <dsp:cNvSpPr/>
      </dsp:nvSpPr>
      <dsp:spPr>
        <a:xfrm>
          <a:off x="0" y="1571625"/>
          <a:ext cx="7340600" cy="14287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СРЕДНЯЯ ГРУППА (мальчики, девочки 2013-2014 </a:t>
          </a:r>
          <a:r>
            <a:rPr lang="ru-RU" sz="3200" kern="1200" dirty="0" err="1" smtClean="0"/>
            <a:t>гг.р</a:t>
          </a:r>
          <a:r>
            <a:rPr lang="ru-RU" sz="3200" kern="1200" dirty="0" smtClean="0"/>
            <a:t>.) </a:t>
          </a:r>
          <a:endParaRPr lang="ru-RU" sz="3200" kern="1200" dirty="0"/>
        </a:p>
      </dsp:txBody>
      <dsp:txXfrm>
        <a:off x="1610995" y="1571625"/>
        <a:ext cx="5729604" cy="1428750"/>
      </dsp:txXfrm>
    </dsp:sp>
    <dsp:sp modelId="{255F3B27-8320-41B8-89DE-DA76D1488979}">
      <dsp:nvSpPr>
        <dsp:cNvPr id="0" name=""/>
        <dsp:cNvSpPr/>
      </dsp:nvSpPr>
      <dsp:spPr>
        <a:xfrm>
          <a:off x="142875" y="1714500"/>
          <a:ext cx="1468120" cy="11430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D4E4F-ABFC-410A-8E4F-B9A63C569D8A}">
      <dsp:nvSpPr>
        <dsp:cNvPr id="0" name=""/>
        <dsp:cNvSpPr/>
      </dsp:nvSpPr>
      <dsp:spPr>
        <a:xfrm>
          <a:off x="0" y="3143250"/>
          <a:ext cx="7340600" cy="14287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СТАРШАЯ ГРУППА (мальчики, девочки 2011-2012 </a:t>
          </a:r>
          <a:r>
            <a:rPr lang="ru-RU" sz="3200" kern="1200" dirty="0" err="1" smtClean="0"/>
            <a:t>гг.р</a:t>
          </a:r>
          <a:r>
            <a:rPr lang="ru-RU" sz="3200" kern="1200" dirty="0" smtClean="0"/>
            <a:t>.) </a:t>
          </a:r>
          <a:endParaRPr lang="ru-RU" sz="3200" kern="1200" dirty="0"/>
        </a:p>
      </dsp:txBody>
      <dsp:txXfrm>
        <a:off x="1610995" y="3143250"/>
        <a:ext cx="5729604" cy="1428750"/>
      </dsp:txXfrm>
    </dsp:sp>
    <dsp:sp modelId="{42841B20-0F42-42A1-BB16-D530B11CF4E4}">
      <dsp:nvSpPr>
        <dsp:cNvPr id="0" name=""/>
        <dsp:cNvSpPr/>
      </dsp:nvSpPr>
      <dsp:spPr>
        <a:xfrm>
          <a:off x="142875" y="3286125"/>
          <a:ext cx="1468120" cy="11430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3C13E-AE0D-4C73-8A8B-206CDC3FC30F}">
      <dsp:nvSpPr>
        <dsp:cNvPr id="0" name=""/>
        <dsp:cNvSpPr/>
      </dsp:nvSpPr>
      <dsp:spPr>
        <a:xfrm rot="10800000">
          <a:off x="1731571" y="2252"/>
          <a:ext cx="6334125" cy="54453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Нижнеломовский</a:t>
          </a:r>
          <a:r>
            <a:rPr lang="ru-RU" sz="2500" kern="1200" dirty="0" smtClean="0"/>
            <a:t> район</a:t>
          </a:r>
          <a:endParaRPr lang="ru-RU" sz="2500" kern="1200" dirty="0"/>
        </a:p>
      </dsp:txBody>
      <dsp:txXfrm rot="10800000">
        <a:off x="1867705" y="2252"/>
        <a:ext cx="6197991" cy="544536"/>
      </dsp:txXfrm>
    </dsp:sp>
    <dsp:sp modelId="{76A8AAA6-8524-4250-92E6-E4BFCADFFF3D}">
      <dsp:nvSpPr>
        <dsp:cNvPr id="0" name=""/>
        <dsp:cNvSpPr/>
      </dsp:nvSpPr>
      <dsp:spPr>
        <a:xfrm>
          <a:off x="1459303" y="2252"/>
          <a:ext cx="544536" cy="54453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61187-1754-4336-9321-12B8F1D2547C}">
      <dsp:nvSpPr>
        <dsp:cNvPr id="0" name=""/>
        <dsp:cNvSpPr/>
      </dsp:nvSpPr>
      <dsp:spPr>
        <a:xfrm rot="10800000">
          <a:off x="1731571" y="709337"/>
          <a:ext cx="6334125" cy="544536"/>
        </a:xfrm>
        <a:prstGeom prst="homePlat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Каменский район</a:t>
          </a:r>
          <a:endParaRPr lang="ru-RU" sz="2500" kern="1200" dirty="0"/>
        </a:p>
      </dsp:txBody>
      <dsp:txXfrm rot="10800000">
        <a:off x="1867705" y="709337"/>
        <a:ext cx="6197991" cy="544536"/>
      </dsp:txXfrm>
    </dsp:sp>
    <dsp:sp modelId="{60124940-DBCF-4E3D-94F1-AC2ECB87177A}">
      <dsp:nvSpPr>
        <dsp:cNvPr id="0" name=""/>
        <dsp:cNvSpPr/>
      </dsp:nvSpPr>
      <dsp:spPr>
        <a:xfrm>
          <a:off x="1459303" y="709337"/>
          <a:ext cx="544536" cy="54453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F8394-6974-4CAC-82FC-2953CCF8CC44}">
      <dsp:nvSpPr>
        <dsp:cNvPr id="0" name=""/>
        <dsp:cNvSpPr/>
      </dsp:nvSpPr>
      <dsp:spPr>
        <a:xfrm rot="10800000">
          <a:off x="1731571" y="1420946"/>
          <a:ext cx="6334125" cy="544536"/>
        </a:xfrm>
        <a:prstGeom prst="homePlat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Пензенский район</a:t>
          </a:r>
          <a:endParaRPr lang="ru-RU" sz="2500" kern="1200" dirty="0"/>
        </a:p>
      </dsp:txBody>
      <dsp:txXfrm rot="10800000">
        <a:off x="1867705" y="1420946"/>
        <a:ext cx="6197991" cy="544536"/>
      </dsp:txXfrm>
    </dsp:sp>
    <dsp:sp modelId="{D90261F8-926E-454B-9BBD-AB1FEBD1C787}">
      <dsp:nvSpPr>
        <dsp:cNvPr id="0" name=""/>
        <dsp:cNvSpPr/>
      </dsp:nvSpPr>
      <dsp:spPr>
        <a:xfrm>
          <a:off x="1459303" y="1416421"/>
          <a:ext cx="544536" cy="55358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43FF4D-EDBF-4C79-8962-8C58F5F4DE3B}">
      <dsp:nvSpPr>
        <dsp:cNvPr id="0" name=""/>
        <dsp:cNvSpPr/>
      </dsp:nvSpPr>
      <dsp:spPr>
        <a:xfrm rot="10800000">
          <a:off x="1731571" y="2132556"/>
          <a:ext cx="6334125" cy="544536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Камешкирский</a:t>
          </a:r>
          <a:r>
            <a:rPr lang="ru-RU" sz="2500" kern="1200" dirty="0" smtClean="0"/>
            <a:t> район</a:t>
          </a:r>
          <a:endParaRPr lang="ru-RU" sz="2500" kern="1200" dirty="0"/>
        </a:p>
      </dsp:txBody>
      <dsp:txXfrm rot="10800000">
        <a:off x="1867705" y="2132556"/>
        <a:ext cx="6197991" cy="544536"/>
      </dsp:txXfrm>
    </dsp:sp>
    <dsp:sp modelId="{2B298508-3354-46F3-A5EE-CC1B1204D33F}">
      <dsp:nvSpPr>
        <dsp:cNvPr id="0" name=""/>
        <dsp:cNvSpPr/>
      </dsp:nvSpPr>
      <dsp:spPr>
        <a:xfrm>
          <a:off x="1459303" y="2132556"/>
          <a:ext cx="544536" cy="54453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8EFCC0-0163-4B53-A850-48422978C66F}">
      <dsp:nvSpPr>
        <dsp:cNvPr id="0" name=""/>
        <dsp:cNvSpPr/>
      </dsp:nvSpPr>
      <dsp:spPr>
        <a:xfrm rot="10800000">
          <a:off x="1731571" y="2839641"/>
          <a:ext cx="6334125" cy="544536"/>
        </a:xfrm>
        <a:prstGeom prst="homePlat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Городищенский</a:t>
          </a:r>
          <a:r>
            <a:rPr lang="ru-RU" sz="2500" kern="1200" dirty="0" smtClean="0"/>
            <a:t> район</a:t>
          </a:r>
          <a:endParaRPr lang="ru-RU" sz="2500" kern="1200" dirty="0"/>
        </a:p>
      </dsp:txBody>
      <dsp:txXfrm rot="10800000">
        <a:off x="1867705" y="2839641"/>
        <a:ext cx="6197991" cy="544536"/>
      </dsp:txXfrm>
    </dsp:sp>
    <dsp:sp modelId="{B2155CF7-B3F9-4EC0-8B99-35049524683E}">
      <dsp:nvSpPr>
        <dsp:cNvPr id="0" name=""/>
        <dsp:cNvSpPr/>
      </dsp:nvSpPr>
      <dsp:spPr>
        <a:xfrm>
          <a:off x="1459303" y="2839641"/>
          <a:ext cx="544536" cy="54453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D0473B-E238-4DAC-85E8-31765AF2E153}">
      <dsp:nvSpPr>
        <dsp:cNvPr id="0" name=""/>
        <dsp:cNvSpPr/>
      </dsp:nvSpPr>
      <dsp:spPr>
        <a:xfrm rot="10800000">
          <a:off x="1731571" y="3546726"/>
          <a:ext cx="6334125" cy="544536"/>
        </a:xfrm>
        <a:prstGeom prst="homePlat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 smtClean="0"/>
            <a:t>Мокшанский</a:t>
          </a:r>
          <a:r>
            <a:rPr lang="ru-RU" sz="2500" kern="1200" dirty="0" smtClean="0"/>
            <a:t>/</a:t>
          </a:r>
          <a:r>
            <a:rPr lang="ru-RU" sz="2500" kern="1200" dirty="0" err="1" smtClean="0"/>
            <a:t>Бессоновский</a:t>
          </a:r>
          <a:r>
            <a:rPr lang="ru-RU" sz="2500" kern="1200" dirty="0" smtClean="0"/>
            <a:t> район</a:t>
          </a:r>
          <a:endParaRPr lang="ru-RU" sz="2500" kern="1200" dirty="0"/>
        </a:p>
      </dsp:txBody>
      <dsp:txXfrm rot="10800000">
        <a:off x="1867705" y="3546726"/>
        <a:ext cx="6197991" cy="544536"/>
      </dsp:txXfrm>
    </dsp:sp>
    <dsp:sp modelId="{81BFBD2B-D462-4155-BBA0-ADB3DDE0FE1B}">
      <dsp:nvSpPr>
        <dsp:cNvPr id="0" name=""/>
        <dsp:cNvSpPr/>
      </dsp:nvSpPr>
      <dsp:spPr>
        <a:xfrm>
          <a:off x="1459303" y="3546726"/>
          <a:ext cx="544536" cy="544536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CE640C-59DC-4043-8C8F-03848B86C750}">
      <dsp:nvSpPr>
        <dsp:cNvPr id="0" name=""/>
        <dsp:cNvSpPr/>
      </dsp:nvSpPr>
      <dsp:spPr>
        <a:xfrm rot="10800000">
          <a:off x="1731571" y="4253811"/>
          <a:ext cx="6334125" cy="544536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12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г. Пенза</a:t>
          </a:r>
          <a:endParaRPr lang="ru-RU" sz="2500" kern="1200" dirty="0"/>
        </a:p>
      </dsp:txBody>
      <dsp:txXfrm rot="10800000">
        <a:off x="1867705" y="4253811"/>
        <a:ext cx="6197991" cy="544536"/>
      </dsp:txXfrm>
    </dsp:sp>
    <dsp:sp modelId="{6665AB56-386F-4D63-B8A3-DBA1BE4030C0}">
      <dsp:nvSpPr>
        <dsp:cNvPr id="0" name=""/>
        <dsp:cNvSpPr/>
      </dsp:nvSpPr>
      <dsp:spPr>
        <a:xfrm>
          <a:off x="1459303" y="4253811"/>
          <a:ext cx="544536" cy="54453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2B2A-AA14-41B5-A6DF-8F2E9A076A0C}">
      <dsp:nvSpPr>
        <dsp:cNvPr id="0" name=""/>
        <dsp:cNvSpPr/>
      </dsp:nvSpPr>
      <dsp:spPr>
        <a:xfrm>
          <a:off x="597510" y="0"/>
          <a:ext cx="4634674" cy="463467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A274-0D4A-46C0-969A-18070A1256C8}">
      <dsp:nvSpPr>
        <dsp:cNvPr id="0" name=""/>
        <dsp:cNvSpPr/>
      </dsp:nvSpPr>
      <dsp:spPr>
        <a:xfrm>
          <a:off x="2914847" y="465956"/>
          <a:ext cx="3012538" cy="10971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2025 года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8404" y="519513"/>
        <a:ext cx="2905424" cy="990000"/>
      </dsp:txXfrm>
    </dsp:sp>
    <dsp:sp modelId="{10906D73-0E6F-40E6-8CFC-18655F2F8B1E}">
      <dsp:nvSpPr>
        <dsp:cNvPr id="0" name=""/>
        <dsp:cNvSpPr/>
      </dsp:nvSpPr>
      <dsp:spPr>
        <a:xfrm>
          <a:off x="2914847" y="1700210"/>
          <a:ext cx="3012538" cy="10971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2025 года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8404" y="1753767"/>
        <a:ext cx="2905424" cy="990000"/>
      </dsp:txXfrm>
    </dsp:sp>
    <dsp:sp modelId="{FCED9B03-ACAE-4FC2-8454-84A753136438}">
      <dsp:nvSpPr>
        <dsp:cNvPr id="0" name=""/>
        <dsp:cNvSpPr/>
      </dsp:nvSpPr>
      <dsp:spPr>
        <a:xfrm>
          <a:off x="2914847" y="2934463"/>
          <a:ext cx="3012538" cy="109711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2025 года</a:t>
          </a:r>
          <a:endParaRPr lang="ru-RU" sz="17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68404" y="2988020"/>
        <a:ext cx="2905424" cy="99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2B2A-AA14-41B5-A6DF-8F2E9A076A0C}">
      <dsp:nvSpPr>
        <dsp:cNvPr id="0" name=""/>
        <dsp:cNvSpPr/>
      </dsp:nvSpPr>
      <dsp:spPr>
        <a:xfrm>
          <a:off x="534972" y="0"/>
          <a:ext cx="4634674" cy="463467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A274-0D4A-46C0-969A-18070A1256C8}">
      <dsp:nvSpPr>
        <dsp:cNvPr id="0" name=""/>
        <dsp:cNvSpPr/>
      </dsp:nvSpPr>
      <dsp:spPr>
        <a:xfrm>
          <a:off x="2667006" y="268187"/>
          <a:ext cx="3378139" cy="3765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2025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85388" y="286569"/>
        <a:ext cx="3341375" cy="339803"/>
      </dsp:txXfrm>
    </dsp:sp>
    <dsp:sp modelId="{10906D73-0E6F-40E6-8CFC-18655F2F8B1E}">
      <dsp:nvSpPr>
        <dsp:cNvPr id="0" name=""/>
        <dsp:cNvSpPr/>
      </dsp:nvSpPr>
      <dsp:spPr>
        <a:xfrm>
          <a:off x="2666991" y="810282"/>
          <a:ext cx="3374072" cy="3765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2025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85373" y="828664"/>
        <a:ext cx="3337308" cy="339803"/>
      </dsp:txXfrm>
    </dsp:sp>
    <dsp:sp modelId="{FCED9B03-ACAE-4FC2-8454-84A753136438}">
      <dsp:nvSpPr>
        <dsp:cNvPr id="0" name=""/>
        <dsp:cNvSpPr/>
      </dsp:nvSpPr>
      <dsp:spPr>
        <a:xfrm>
          <a:off x="2667006" y="1343684"/>
          <a:ext cx="3365969" cy="3765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2025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85388" y="1362066"/>
        <a:ext cx="3329205" cy="339803"/>
      </dsp:txXfrm>
    </dsp:sp>
    <dsp:sp modelId="{7C754D4A-DD90-4821-8208-FA24DC4A8116}">
      <dsp:nvSpPr>
        <dsp:cNvPr id="0" name=""/>
        <dsp:cNvSpPr/>
      </dsp:nvSpPr>
      <dsp:spPr>
        <a:xfrm>
          <a:off x="2667006" y="1877082"/>
          <a:ext cx="3385369" cy="73044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4-е место в Всероссийском этапе соревнований "Кожаный мяч – лига юных футболистов« в сезоне 2025 года, г. Ессентуки</a:t>
          </a:r>
          <a:endParaRPr lang="ru-RU" sz="1400" b="1" kern="1200" dirty="0"/>
        </a:p>
      </dsp:txBody>
      <dsp:txXfrm>
        <a:off x="2702663" y="1912739"/>
        <a:ext cx="3314055" cy="659128"/>
      </dsp:txXfrm>
    </dsp:sp>
    <dsp:sp modelId="{1728DF5E-D74C-4E8C-A034-2785D9928C4D}">
      <dsp:nvSpPr>
        <dsp:cNvPr id="0" name=""/>
        <dsp:cNvSpPr/>
      </dsp:nvSpPr>
      <dsp:spPr>
        <a:xfrm>
          <a:off x="2666991" y="2715283"/>
          <a:ext cx="3387749" cy="3765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2026 года</a:t>
          </a:r>
          <a:endParaRPr lang="ru-RU" sz="1400" kern="1200" dirty="0"/>
        </a:p>
      </dsp:txBody>
      <dsp:txXfrm>
        <a:off x="2685373" y="2733665"/>
        <a:ext cx="3350985" cy="339803"/>
      </dsp:txXfrm>
    </dsp:sp>
    <dsp:sp modelId="{455C9967-9821-489D-9C27-2EE650B1788E}">
      <dsp:nvSpPr>
        <dsp:cNvPr id="0" name=""/>
        <dsp:cNvSpPr/>
      </dsp:nvSpPr>
      <dsp:spPr>
        <a:xfrm>
          <a:off x="2666991" y="3248683"/>
          <a:ext cx="3388532" cy="37656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2026 года</a:t>
          </a:r>
          <a:endParaRPr lang="ru-RU" sz="1400" kern="1200" dirty="0"/>
        </a:p>
      </dsp:txBody>
      <dsp:txXfrm>
        <a:off x="2685373" y="3267065"/>
        <a:ext cx="3351768" cy="339803"/>
      </dsp:txXfrm>
    </dsp:sp>
    <dsp:sp modelId="{44E2AFD9-C7F6-4694-BE33-3F2A8016C771}">
      <dsp:nvSpPr>
        <dsp:cNvPr id="0" name=""/>
        <dsp:cNvSpPr/>
      </dsp:nvSpPr>
      <dsp:spPr>
        <a:xfrm>
          <a:off x="2667006" y="3769939"/>
          <a:ext cx="3398022" cy="7632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Серебряные призеры региональных соревнований "Кожаный мяч – лига юных футболистов« в сезоне 2026 года.</a:t>
          </a:r>
          <a:endParaRPr lang="ru-RU" sz="1400" b="1" kern="1200" dirty="0"/>
        </a:p>
      </dsp:txBody>
      <dsp:txXfrm>
        <a:off x="2704265" y="3807198"/>
        <a:ext cx="3323504" cy="6887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2B2A-AA14-41B5-A6DF-8F2E9A076A0C}">
      <dsp:nvSpPr>
        <dsp:cNvPr id="0" name=""/>
        <dsp:cNvSpPr/>
      </dsp:nvSpPr>
      <dsp:spPr>
        <a:xfrm>
          <a:off x="565450" y="0"/>
          <a:ext cx="4762915" cy="463467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A274-0D4A-46C0-969A-18070A1256C8}">
      <dsp:nvSpPr>
        <dsp:cNvPr id="0" name=""/>
        <dsp:cNvSpPr/>
      </dsp:nvSpPr>
      <dsp:spPr>
        <a:xfrm>
          <a:off x="2946908" y="465405"/>
          <a:ext cx="3012538" cy="7649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муниципальных соревнований в сезоне 2026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4247" y="502744"/>
        <a:ext cx="2937860" cy="690224"/>
      </dsp:txXfrm>
    </dsp:sp>
    <dsp:sp modelId="{10906D73-0E6F-40E6-8CFC-18655F2F8B1E}">
      <dsp:nvSpPr>
        <dsp:cNvPr id="0" name=""/>
        <dsp:cNvSpPr/>
      </dsp:nvSpPr>
      <dsp:spPr>
        <a:xfrm>
          <a:off x="2946908" y="1325920"/>
          <a:ext cx="3012538" cy="7649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зональных областных соревнований в сезоне 2026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4247" y="1363259"/>
        <a:ext cx="2937860" cy="690224"/>
      </dsp:txXfrm>
    </dsp:sp>
    <dsp:sp modelId="{FCED9B03-ACAE-4FC2-8454-84A753136438}">
      <dsp:nvSpPr>
        <dsp:cNvPr id="0" name=""/>
        <dsp:cNvSpPr/>
      </dsp:nvSpPr>
      <dsp:spPr>
        <a:xfrm>
          <a:off x="2946908" y="2186435"/>
          <a:ext cx="3012538" cy="76490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Победитель региональных  соревнований в сезоне 2026 года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84247" y="2223774"/>
        <a:ext cx="2937860" cy="690224"/>
      </dsp:txXfrm>
    </dsp:sp>
    <dsp:sp modelId="{E8ACD9CC-2DD3-4C64-830B-88BBBDDFE13E}">
      <dsp:nvSpPr>
        <dsp:cNvPr id="0" name=""/>
        <dsp:cNvSpPr/>
      </dsp:nvSpPr>
      <dsp:spPr>
        <a:xfrm>
          <a:off x="2946908" y="3046950"/>
          <a:ext cx="3012538" cy="10267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Будут представлять Пензенскую область на Всероссийском этапе, который пройдет в сентябре-октябре в Республике Башкортостан, г. Салават.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7028" y="3097070"/>
        <a:ext cx="2912298" cy="926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6278" y="96189"/>
            <a:ext cx="1083754" cy="5339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005" y="945261"/>
            <a:ext cx="1100963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5005" y="1401571"/>
            <a:ext cx="8848090" cy="3804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69573" y="6377508"/>
            <a:ext cx="244475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3.jpg"/><Relationship Id="rId7" Type="http://schemas.openxmlformats.org/officeDocument/2006/relationships/diagramColors" Target="../diagrams/colors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8000" y="6248400"/>
            <a:ext cx="75082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20" dirty="0" smtClean="0">
                <a:solidFill>
                  <a:srgbClr val="FFFFFF"/>
                </a:solidFill>
                <a:latin typeface="Calibri"/>
                <a:cs typeface="Calibri"/>
              </a:rPr>
              <a:t>Каменка, </a:t>
            </a:r>
            <a:r>
              <a:rPr sz="1800" spc="-20" dirty="0" smtClean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ru-RU" sz="1800" spc="-20" dirty="0" smtClean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2555468" y="1843774"/>
            <a:ext cx="7773213" cy="2578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ts val="5015"/>
              </a:lnSpc>
              <a:spcBef>
                <a:spcPts val="105"/>
              </a:spcBef>
            </a:pPr>
            <a:r>
              <a:rPr lang="ru-RU" sz="4400" spc="204" dirty="0" smtClean="0">
                <a:solidFill>
                  <a:srgbClr val="FFFFFF"/>
                </a:solidFill>
              </a:rPr>
              <a:t>Муниципальный</a:t>
            </a:r>
            <a:r>
              <a:rPr sz="4400" spc="-200" dirty="0" smtClean="0">
                <a:solidFill>
                  <a:srgbClr val="FFFFFF"/>
                </a:solidFill>
              </a:rPr>
              <a:t> </a:t>
            </a:r>
            <a:r>
              <a:rPr sz="4400" spc="150" dirty="0">
                <a:solidFill>
                  <a:srgbClr val="FFFFFF"/>
                </a:solidFill>
              </a:rPr>
              <a:t>проект</a:t>
            </a:r>
            <a:endParaRPr sz="4400" dirty="0"/>
          </a:p>
          <a:p>
            <a:pPr marL="12700" algn="ctr">
              <a:lnSpc>
                <a:spcPts val="5015"/>
              </a:lnSpc>
            </a:pPr>
            <a:r>
              <a:rPr sz="4400" spc="220" dirty="0" smtClean="0">
                <a:solidFill>
                  <a:srgbClr val="FFFFFF"/>
                </a:solidFill>
              </a:rPr>
              <a:t>«</a:t>
            </a:r>
            <a:r>
              <a:rPr lang="ru-RU" sz="4400" spc="220" dirty="0" smtClean="0">
                <a:solidFill>
                  <a:srgbClr val="FFFFFF"/>
                </a:solidFill>
              </a:rPr>
              <a:t>Кожаный мяч</a:t>
            </a:r>
            <a:r>
              <a:rPr sz="4400" spc="155" dirty="0" smtClean="0">
                <a:solidFill>
                  <a:srgbClr val="FFFFFF"/>
                </a:solidFill>
              </a:rPr>
              <a:t>»</a:t>
            </a:r>
            <a:r>
              <a:rPr lang="ru-RU" sz="4400" spc="155" dirty="0" smtClean="0">
                <a:solidFill>
                  <a:srgbClr val="FFFFFF"/>
                </a:solidFill>
              </a:rPr>
              <a:t/>
            </a:r>
            <a:br>
              <a:rPr lang="ru-RU" sz="4400" spc="155" dirty="0" smtClean="0">
                <a:solidFill>
                  <a:srgbClr val="FFFFFF"/>
                </a:solidFill>
              </a:rPr>
            </a:br>
            <a:r>
              <a:rPr lang="ru-RU" sz="4400" spc="155" dirty="0" smtClean="0">
                <a:solidFill>
                  <a:srgbClr val="FFFFFF"/>
                </a:solidFill>
              </a:rPr>
              <a:t>(лига юных футболистов) </a:t>
            </a:r>
            <a:br>
              <a:rPr lang="ru-RU" sz="4400" spc="155" dirty="0" smtClean="0">
                <a:solidFill>
                  <a:srgbClr val="FFFFFF"/>
                </a:solidFill>
              </a:rPr>
            </a:br>
            <a:r>
              <a:rPr lang="ru-RU" sz="4400" spc="155" dirty="0" smtClean="0">
                <a:solidFill>
                  <a:srgbClr val="FFFFFF"/>
                </a:solidFill>
              </a:rPr>
              <a:t>в Пензенской области</a:t>
            </a:r>
            <a:endParaRPr sz="4400" dirty="0"/>
          </a:p>
        </p:txBody>
      </p:sp>
      <p:sp>
        <p:nvSpPr>
          <p:cNvPr id="5" name="object 4" descr="$PPTXTitle"/>
          <p:cNvSpPr txBox="1">
            <a:spLocks/>
          </p:cNvSpPr>
          <p:nvPr/>
        </p:nvSpPr>
        <p:spPr>
          <a:xfrm>
            <a:off x="3276600" y="228600"/>
            <a:ext cx="6330950" cy="12445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12700" algn="ctr">
              <a:spcBef>
                <a:spcPts val="105"/>
              </a:spcBef>
            </a:pPr>
            <a:r>
              <a:rPr lang="ru-RU" dirty="0">
                <a:solidFill>
                  <a:schemeClr val="bg1"/>
                </a:solidFill>
              </a:rPr>
              <a:t>Муниципальное бюджетное образовательное учреждение дополнительного образования спортивная школа «Дорожник» г. Каменки Каменского района Пензенской области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sp>
        <p:nvSpPr>
          <p:cNvPr id="18" name="object 2" descr="$PPTXTitle"/>
          <p:cNvSpPr txBox="1">
            <a:spLocks/>
          </p:cNvSpPr>
          <p:nvPr/>
        </p:nvSpPr>
        <p:spPr>
          <a:xfrm>
            <a:off x="101187" y="244991"/>
            <a:ext cx="1150470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НАШИ ДОСТИЖЕНИЯ</a:t>
            </a:r>
            <a:endParaRPr lang="ru-RU" sz="2400" b="1" i="1" spc="10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054250277"/>
              </p:ext>
            </p:extLst>
          </p:nvPr>
        </p:nvGraphicFramePr>
        <p:xfrm>
          <a:off x="5791200" y="1232726"/>
          <a:ext cx="6524897" cy="4634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4" y="803144"/>
            <a:ext cx="6611593" cy="5064256"/>
          </a:xfrm>
          <a:prstGeom prst="rect">
            <a:avLst/>
          </a:prstGeom>
        </p:spPr>
      </p:pic>
      <p:sp>
        <p:nvSpPr>
          <p:cNvPr id="22" name="object 2" descr="$PPTXTitle"/>
          <p:cNvSpPr txBox="1">
            <a:spLocks/>
          </p:cNvSpPr>
          <p:nvPr/>
        </p:nvSpPr>
        <p:spPr>
          <a:xfrm>
            <a:off x="8175401" y="903798"/>
            <a:ext cx="41948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ДОРОЖНИК </a:t>
            </a:r>
            <a:r>
              <a:rPr lang="ru-RU" sz="2800" b="1" i="1" spc="125" dirty="0" smtClean="0">
                <a:solidFill>
                  <a:schemeClr val="tx2">
                    <a:lumMod val="75000"/>
                  </a:schemeClr>
                </a:solidFill>
                <a:latin typeface="a_CampusCapsNr" panose="04020606040602040204" pitchFamily="82" charset="-52"/>
              </a:rPr>
              <a:t>14</a:t>
            </a:r>
            <a:endParaRPr lang="ru-RU" sz="2800" b="1" i="1" spc="100" dirty="0">
              <a:solidFill>
                <a:schemeClr val="tx2">
                  <a:lumMod val="75000"/>
                </a:schemeClr>
              </a:solidFill>
              <a:latin typeface="a_CampusCapsNr" panose="04020606040602040204" pitchFamily="82" charset="-52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8877" y="903798"/>
            <a:ext cx="1045046" cy="1046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896"/>
            <a:ext cx="7417985" cy="5086424"/>
          </a:xfrm>
          <a:prstGeom prst="rect">
            <a:avLst/>
          </a:prstGeom>
        </p:spPr>
      </p:pic>
      <p:pic>
        <p:nvPicPr>
          <p:cNvPr id="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sp>
        <p:nvSpPr>
          <p:cNvPr id="5" name="object 2" descr="$PPTXTitle"/>
          <p:cNvSpPr txBox="1">
            <a:spLocks/>
          </p:cNvSpPr>
          <p:nvPr/>
        </p:nvSpPr>
        <p:spPr>
          <a:xfrm>
            <a:off x="101187" y="244991"/>
            <a:ext cx="1150470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НАШИ ДОСТИЖЕНИЯ</a:t>
            </a:r>
            <a:endParaRPr lang="ru-RU" sz="2400" b="1" i="1" spc="10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874595531"/>
              </p:ext>
            </p:extLst>
          </p:nvPr>
        </p:nvGraphicFramePr>
        <p:xfrm>
          <a:off x="5667103" y="1277646"/>
          <a:ext cx="6524897" cy="4634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object 2" descr="$PPTXTitle"/>
          <p:cNvSpPr txBox="1">
            <a:spLocks/>
          </p:cNvSpPr>
          <p:nvPr/>
        </p:nvSpPr>
        <p:spPr>
          <a:xfrm>
            <a:off x="7883894" y="888992"/>
            <a:ext cx="41948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ДОРОЖНИК </a:t>
            </a:r>
            <a:r>
              <a:rPr lang="ru-RU" sz="2800" b="1" i="1" spc="125" dirty="0" smtClean="0">
                <a:solidFill>
                  <a:schemeClr val="tx2">
                    <a:lumMod val="75000"/>
                  </a:schemeClr>
                </a:solidFill>
                <a:latin typeface="a_CampusCapsNr" panose="04020606040602040204" pitchFamily="82" charset="-52"/>
              </a:rPr>
              <a:t>15</a:t>
            </a:r>
            <a:endParaRPr lang="ru-RU" sz="2800" b="1" i="1" spc="100" dirty="0">
              <a:solidFill>
                <a:schemeClr val="tx2">
                  <a:lumMod val="75000"/>
                </a:schemeClr>
              </a:solidFill>
              <a:latin typeface="a_CampusCapsNr" panose="04020606040602040204" pitchFamily="82" charset="-52"/>
            </a:endParaRPr>
          </a:p>
        </p:txBody>
      </p:sp>
      <p:sp>
        <p:nvSpPr>
          <p:cNvPr id="11" name="AutoShape 2" descr="https://i.oneme.ru/i?r=BTE2sh_eZW7g8kugOdIm2Notdu-I4yOn7biLK0GqZt276PuTgEGFgdyflxaOuggiTKM"/>
          <p:cNvSpPr>
            <a:spLocks noChangeAspect="1" noChangeArrowheads="1"/>
          </p:cNvSpPr>
          <p:nvPr/>
        </p:nvSpPr>
        <p:spPr bwMode="auto">
          <a:xfrm>
            <a:off x="7162800" y="14478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2320" y="902932"/>
            <a:ext cx="1045046" cy="104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5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2707" y="819543"/>
            <a:ext cx="6546851" cy="5346977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193675" algn="just">
              <a:lnSpc>
                <a:spcPct val="100000"/>
              </a:lnSpc>
              <a:spcBef>
                <a:spcPts val="95"/>
              </a:spcBef>
            </a:pPr>
            <a: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1600" spc="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600" spc="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оект</a:t>
            </a:r>
            <a:r>
              <a:rPr sz="1600" spc="114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Кожаный мяч» (лига юных футболистов) </a:t>
            </a:r>
            <a:b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Пензенской области</a:t>
            </a:r>
            <a:r>
              <a:rPr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sz="1600" spc="1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1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</a:t>
            </a:r>
            <a:r>
              <a:rPr sz="1600" spc="114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физической культуры и спорта Пензенской области, Министерством образования Пензенской области, ОО «Федерацией футбола Пензенской области</a:t>
            </a:r>
            <a:r>
              <a:rPr lang="ru-RU" sz="1600" spc="1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2700" marR="193675" algn="just">
              <a:lnSpc>
                <a:spcPct val="100000"/>
              </a:lnSpc>
              <a:spcBef>
                <a:spcPts val="95"/>
              </a:spcBef>
            </a:pPr>
            <a:endParaRPr lang="ru-RU" sz="1600" spc="1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93675" algn="just">
              <a:lnSpc>
                <a:spcPct val="100000"/>
              </a:lnSpc>
              <a:spcBef>
                <a:spcPts val="95"/>
              </a:spcBef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2024 года достигнута договоренность с </a:t>
            </a:r>
            <a:r>
              <a:rPr lang="ru-RU" sz="1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Минспортом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об объединении Школьной футбольной лиги РФС и Всероссийских соревнований юных футболистов «Кожаный мяч» под единым брендом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«КОЖАНЫЙ МЯЧ»</a:t>
            </a:r>
          </a:p>
          <a:p>
            <a:pPr marL="12700" marR="300990" algn="just">
              <a:lnSpc>
                <a:spcPct val="100000"/>
              </a:lnSpc>
              <a:spcBef>
                <a:spcPts val="1200"/>
              </a:spcBef>
            </a:pPr>
            <a:r>
              <a:rPr lang="ru-RU" sz="1600" b="1" i="1" u="sng" spc="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sz="1600" b="1" i="1" u="sng" spc="1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</a:t>
            </a:r>
            <a:r>
              <a:rPr lang="ru-RU" sz="1600" b="1" i="1" spc="8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26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1600" spc="45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pc="2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и развитие футбола в общеобразовательных организациях Пензенской области, выявление сильнейших команд области и определение финалистов областных соревнований.</a:t>
            </a:r>
            <a:endParaRPr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lang="ru-RU" sz="16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98450" indent="-28575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здорового образа жизни детей и молодежи;</a:t>
            </a:r>
          </a:p>
          <a:p>
            <a:pPr marL="298450" indent="-28575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изическое, духовное, патриотическое воспитание подрастающего поколения;</a:t>
            </a:r>
          </a:p>
          <a:p>
            <a:pPr marL="298450" indent="-28575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ыявление одаренных юных футболистов.</a:t>
            </a:r>
          </a:p>
          <a:p>
            <a:pPr marL="298450" indent="-285750">
              <a:lnSpc>
                <a:spcPct val="100000"/>
              </a:lnSpc>
              <a:spcBef>
                <a:spcPts val="1200"/>
              </a:spcBef>
              <a:buFontTx/>
              <a:buChar char="-"/>
            </a:pPr>
            <a:endParaRPr sz="13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503366" y="2340239"/>
            <a:ext cx="3856189" cy="2358547"/>
            <a:chOff x="7757159" y="2063876"/>
            <a:chExt cx="3414903" cy="1855473"/>
          </a:xfrm>
        </p:grpSpPr>
        <p:sp>
          <p:nvSpPr>
            <p:cNvPr id="5" name="object 5"/>
            <p:cNvSpPr/>
            <p:nvPr/>
          </p:nvSpPr>
          <p:spPr>
            <a:xfrm>
              <a:off x="10044302" y="2063877"/>
              <a:ext cx="1127760" cy="1037126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564006" y="0"/>
                  </a:moveTo>
                  <a:lnTo>
                    <a:pt x="0" y="306450"/>
                  </a:lnTo>
                  <a:lnTo>
                    <a:pt x="0" y="920750"/>
                  </a:lnTo>
                  <a:lnTo>
                    <a:pt x="564006" y="1226820"/>
                  </a:lnTo>
                  <a:lnTo>
                    <a:pt x="1127760" y="920750"/>
                  </a:lnTo>
                  <a:lnTo>
                    <a:pt x="1127760" y="306450"/>
                  </a:lnTo>
                  <a:lnTo>
                    <a:pt x="564006" y="0"/>
                  </a:lnTo>
                  <a:close/>
                </a:path>
              </a:pathLst>
            </a:custGeom>
            <a:solidFill>
              <a:srgbClr val="2F28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044302" y="2063876"/>
              <a:ext cx="1127760" cy="1037127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1127760" y="306450"/>
                  </a:moveTo>
                  <a:lnTo>
                    <a:pt x="564006" y="0"/>
                  </a:lnTo>
                  <a:lnTo>
                    <a:pt x="0" y="306450"/>
                  </a:lnTo>
                  <a:lnTo>
                    <a:pt x="0" y="920750"/>
                  </a:lnTo>
                  <a:lnTo>
                    <a:pt x="564006" y="1226820"/>
                  </a:lnTo>
                  <a:lnTo>
                    <a:pt x="1127760" y="920750"/>
                  </a:lnTo>
                  <a:lnTo>
                    <a:pt x="1127760" y="306450"/>
                  </a:lnTo>
                  <a:close/>
                </a:path>
              </a:pathLst>
            </a:custGeom>
            <a:ln w="9524">
              <a:solidFill>
                <a:srgbClr val="2F28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02953" y="2063877"/>
              <a:ext cx="1127760" cy="1037126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564006" y="0"/>
                  </a:moveTo>
                  <a:lnTo>
                    <a:pt x="0" y="306450"/>
                  </a:lnTo>
                  <a:lnTo>
                    <a:pt x="0" y="920750"/>
                  </a:lnTo>
                  <a:lnTo>
                    <a:pt x="564006" y="1226820"/>
                  </a:lnTo>
                  <a:lnTo>
                    <a:pt x="1127760" y="920750"/>
                  </a:lnTo>
                  <a:lnTo>
                    <a:pt x="1127760" y="306450"/>
                  </a:lnTo>
                  <a:lnTo>
                    <a:pt x="564006" y="0"/>
                  </a:lnTo>
                  <a:close/>
                </a:path>
              </a:pathLst>
            </a:custGeom>
            <a:solidFill>
              <a:srgbClr val="B8D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57159" y="2063878"/>
              <a:ext cx="1127760" cy="1026770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564007" y="0"/>
                  </a:moveTo>
                  <a:lnTo>
                    <a:pt x="0" y="306450"/>
                  </a:lnTo>
                  <a:lnTo>
                    <a:pt x="0" y="920750"/>
                  </a:lnTo>
                  <a:lnTo>
                    <a:pt x="564007" y="1226820"/>
                  </a:lnTo>
                  <a:lnTo>
                    <a:pt x="1127760" y="920750"/>
                  </a:lnTo>
                  <a:lnTo>
                    <a:pt x="1127760" y="306450"/>
                  </a:lnTo>
                  <a:lnTo>
                    <a:pt x="564007" y="0"/>
                  </a:lnTo>
                  <a:close/>
                </a:path>
              </a:pathLst>
            </a:custGeom>
            <a:solidFill>
              <a:srgbClr val="E400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473564" y="2866117"/>
              <a:ext cx="1127760" cy="1053232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564133" y="0"/>
                  </a:moveTo>
                  <a:lnTo>
                    <a:pt x="0" y="306450"/>
                  </a:lnTo>
                  <a:lnTo>
                    <a:pt x="0" y="920750"/>
                  </a:lnTo>
                  <a:lnTo>
                    <a:pt x="564133" y="1226820"/>
                  </a:lnTo>
                  <a:lnTo>
                    <a:pt x="1127759" y="920750"/>
                  </a:lnTo>
                  <a:lnTo>
                    <a:pt x="1127759" y="306450"/>
                  </a:lnTo>
                  <a:lnTo>
                    <a:pt x="564133" y="0"/>
                  </a:lnTo>
                  <a:close/>
                </a:path>
              </a:pathLst>
            </a:custGeom>
            <a:solidFill>
              <a:srgbClr val="6AC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04064" y="2866117"/>
              <a:ext cx="1127760" cy="1053232"/>
            </a:xfrm>
            <a:custGeom>
              <a:avLst/>
              <a:gdLst/>
              <a:ahLst/>
              <a:cxnLst/>
              <a:rect l="l" t="t" r="r" b="b"/>
              <a:pathLst>
                <a:path w="1127759" h="1226820">
                  <a:moveTo>
                    <a:pt x="564006" y="0"/>
                  </a:moveTo>
                  <a:lnTo>
                    <a:pt x="0" y="306450"/>
                  </a:lnTo>
                  <a:lnTo>
                    <a:pt x="0" y="920750"/>
                  </a:lnTo>
                  <a:lnTo>
                    <a:pt x="564006" y="1226820"/>
                  </a:lnTo>
                  <a:lnTo>
                    <a:pt x="1127759" y="920750"/>
                  </a:lnTo>
                  <a:lnTo>
                    <a:pt x="1127759" y="306450"/>
                  </a:lnTo>
                  <a:lnTo>
                    <a:pt x="564006" y="0"/>
                  </a:lnTo>
                  <a:close/>
                </a:path>
              </a:pathLst>
            </a:custGeom>
            <a:solidFill>
              <a:srgbClr val="5BBA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701166" y="2659958"/>
            <a:ext cx="1386542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720" algn="ctr">
              <a:lnSpc>
                <a:spcPct val="100000"/>
              </a:lnSpc>
              <a:spcBef>
                <a:spcPts val="95"/>
              </a:spcBef>
            </a:pPr>
            <a:r>
              <a:rPr lang="ru-RU" sz="900" b="1" dirty="0" smtClean="0">
                <a:solidFill>
                  <a:schemeClr val="bg1"/>
                </a:solidFill>
                <a:latin typeface="Roboto"/>
                <a:cs typeface="Roboto"/>
              </a:rPr>
              <a:t>ФОРМИРОВАНИЕ И ЗАЯВКА КОМАНД</a:t>
            </a:r>
            <a:endParaRPr sz="900" b="1" dirty="0">
              <a:solidFill>
                <a:schemeClr val="bg1"/>
              </a:solidFill>
              <a:latin typeface="Roboto"/>
              <a:cs typeface="Robo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41415" y="3650098"/>
            <a:ext cx="1177962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lang="ru-RU" sz="900" b="1" spc="-10" dirty="0" smtClean="0">
                <a:solidFill>
                  <a:srgbClr val="FFFFFF"/>
                </a:solidFill>
                <a:latin typeface="Roboto"/>
                <a:cs typeface="Roboto"/>
              </a:rPr>
              <a:t>УЧАСТИЕ В СОРЕВНОВАНИЯХ</a:t>
            </a:r>
            <a:endParaRPr sz="900" dirty="0">
              <a:latin typeface="Roboto"/>
              <a:cs typeface="Robo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219802" y="2633983"/>
            <a:ext cx="1027781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ru-RU" sz="900" b="1" spc="-10" dirty="0" smtClean="0">
                <a:solidFill>
                  <a:srgbClr val="FFFFFF"/>
                </a:solidFill>
                <a:latin typeface="Roboto"/>
                <a:cs typeface="Roboto"/>
              </a:rPr>
              <a:t>ПРОВЕДЕНИЕ ОТБОРОЧНЫХ МАТЧЕЙ</a:t>
            </a:r>
            <a:endParaRPr sz="900" dirty="0">
              <a:latin typeface="Roboto"/>
              <a:cs typeface="Robo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458503" y="3601707"/>
            <a:ext cx="1183486" cy="4276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900" b="1" spc="-10" dirty="0" smtClean="0">
                <a:solidFill>
                  <a:srgbClr val="FFFFFF"/>
                </a:solidFill>
                <a:latin typeface="Roboto"/>
                <a:cs typeface="Roboto"/>
              </a:rPr>
              <a:t>ПОДВЕДЕНИЕ ИТОГОВ И НАГРАЖДЕНИЕ</a:t>
            </a:r>
            <a:endParaRPr sz="900" dirty="0">
              <a:latin typeface="Roboto"/>
              <a:cs typeface="Robo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92085" y="2644548"/>
            <a:ext cx="162203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1945" marR="36830" indent="-276225" algn="ctr">
              <a:lnSpc>
                <a:spcPct val="100000"/>
              </a:lnSpc>
              <a:spcBef>
                <a:spcPts val="95"/>
              </a:spcBef>
            </a:pPr>
            <a:r>
              <a:rPr lang="ru-RU" sz="900" b="1" spc="-10" dirty="0" smtClean="0">
                <a:solidFill>
                  <a:srgbClr val="FFFFFF"/>
                </a:solidFill>
                <a:latin typeface="Roboto"/>
                <a:cs typeface="Roboto"/>
              </a:rPr>
              <a:t>       ПОДГОТОВКА ДОКУМЕНТАЦИИ</a:t>
            </a:r>
            <a:endParaRPr sz="900" dirty="0">
              <a:latin typeface="Roboto"/>
              <a:cs typeface="Roboto"/>
            </a:endParaRPr>
          </a:p>
        </p:txBody>
      </p:sp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304418" y="276886"/>
            <a:ext cx="1100963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135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ФЕДЕРАЛЬНЫЙ</a:t>
            </a:r>
            <a:r>
              <a:rPr sz="2400" b="1" spc="-100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sz="2400" b="1" spc="100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ПРОЕКТ</a:t>
            </a:r>
            <a:r>
              <a:rPr lang="ru-RU" sz="2400" b="1" spc="100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«СПОРТ - НОРМА ЖИЗНИ»</a:t>
            </a:r>
            <a:endParaRPr sz="2400" b="1" spc="11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pic>
        <p:nvPicPr>
          <p:cNvPr id="28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35042" y="819543"/>
            <a:ext cx="1518789" cy="15052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36" descr="$PPTXTitle"/>
          <p:cNvSpPr txBox="1">
            <a:spLocks noGrp="1"/>
          </p:cNvSpPr>
          <p:nvPr>
            <p:ph type="title"/>
          </p:nvPr>
        </p:nvSpPr>
        <p:spPr>
          <a:xfrm>
            <a:off x="705484" y="295708"/>
            <a:ext cx="1100963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275" algn="ctr">
              <a:lnSpc>
                <a:spcPct val="100000"/>
              </a:lnSpc>
              <a:spcBef>
                <a:spcPts val="105"/>
              </a:spcBef>
            </a:pPr>
            <a:r>
              <a:rPr lang="ru-RU" sz="2400" b="1" i="1" spc="110" dirty="0" smtClean="0">
                <a:solidFill>
                  <a:schemeClr val="tx2">
                    <a:lumMod val="75000"/>
                  </a:schemeClr>
                </a:solidFill>
                <a:latin typeface="Swis721 BlkOul BT" panose="04020905030B03040203" pitchFamily="82" charset="0"/>
              </a:rPr>
              <a:t>ЭТАПЫ </a:t>
            </a:r>
            <a:r>
              <a:rPr sz="2400" b="1" i="1" spc="150" dirty="0" smtClean="0">
                <a:solidFill>
                  <a:schemeClr val="tx2">
                    <a:lumMod val="75000"/>
                  </a:schemeClr>
                </a:solidFill>
                <a:latin typeface="Swis721 BlkOul BT" panose="04020905030B03040203" pitchFamily="82" charset="0"/>
              </a:rPr>
              <a:t>РЕАЛИЗАЦИИ</a:t>
            </a:r>
            <a:r>
              <a:rPr sz="2400" b="1" i="1" spc="-125" dirty="0" smtClean="0">
                <a:solidFill>
                  <a:schemeClr val="tx2">
                    <a:lumMod val="75000"/>
                  </a:schemeClr>
                </a:solidFill>
                <a:latin typeface="Swis721 BlkOul BT" panose="04020905030B03040203" pitchFamily="82" charset="0"/>
              </a:rPr>
              <a:t> </a:t>
            </a:r>
            <a:r>
              <a:rPr sz="2400" b="1" i="1" spc="110" dirty="0" smtClean="0">
                <a:solidFill>
                  <a:schemeClr val="tx2">
                    <a:lumMod val="75000"/>
                  </a:schemeClr>
                </a:solidFill>
                <a:latin typeface="Swis721 BlkOul BT" panose="04020905030B03040203" pitchFamily="82" charset="0"/>
              </a:rPr>
              <a:t>ПРОЕКТА</a:t>
            </a:r>
            <a:endParaRPr sz="2400" b="1" i="1" spc="120" dirty="0">
              <a:solidFill>
                <a:schemeClr val="tx2">
                  <a:lumMod val="75000"/>
                </a:schemeClr>
              </a:solidFill>
              <a:latin typeface="Swis721 BlkOul BT" panose="04020905030B03040203" pitchFamily="82" charset="0"/>
            </a:endParaRPr>
          </a:p>
        </p:txBody>
      </p:sp>
      <p:pic>
        <p:nvPicPr>
          <p:cNvPr id="120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graphicFrame>
        <p:nvGraphicFramePr>
          <p:cNvPr id="126" name="Схема 125"/>
          <p:cNvGraphicFramePr/>
          <p:nvPr>
            <p:extLst>
              <p:ext uri="{D42A27DB-BD31-4B8C-83A1-F6EECF244321}">
                <p14:modId xmlns:p14="http://schemas.microsoft.com/office/powerpoint/2010/main" val="154979773"/>
              </p:ext>
            </p:extLst>
          </p:nvPr>
        </p:nvGraphicFramePr>
        <p:xfrm>
          <a:off x="380999" y="992603"/>
          <a:ext cx="11658599" cy="4492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sp>
        <p:nvSpPr>
          <p:cNvPr id="6" name="object 36" descr="$PPTXTitle"/>
          <p:cNvSpPr txBox="1">
            <a:spLocks noGrp="1"/>
          </p:cNvSpPr>
          <p:nvPr>
            <p:ph type="title"/>
          </p:nvPr>
        </p:nvSpPr>
        <p:spPr>
          <a:xfrm>
            <a:off x="616585" y="313125"/>
            <a:ext cx="1100963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1275" algn="ctr">
              <a:lnSpc>
                <a:spcPct val="100000"/>
              </a:lnSpc>
              <a:spcBef>
                <a:spcPts val="105"/>
              </a:spcBef>
            </a:pPr>
            <a:r>
              <a:rPr lang="ru-RU" sz="2400" b="1" i="1" spc="110" dirty="0" smtClean="0">
                <a:solidFill>
                  <a:schemeClr val="tx2">
                    <a:lumMod val="75000"/>
                  </a:schemeClr>
                </a:solidFill>
                <a:latin typeface="Swis721 BlkOul BT" panose="04020905030B03040203" pitchFamily="82" charset="0"/>
              </a:rPr>
              <a:t>ДИВИЗИОНЫ</a:t>
            </a:r>
            <a:endParaRPr sz="2400" b="1" i="1" spc="120" dirty="0">
              <a:solidFill>
                <a:schemeClr val="tx2">
                  <a:lumMod val="75000"/>
                </a:schemeClr>
              </a:solidFill>
              <a:latin typeface="Swis721 BlkOul BT" panose="04020905030B03040203" pitchFamily="82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15955840"/>
              </p:ext>
            </p:extLst>
          </p:nvPr>
        </p:nvGraphicFramePr>
        <p:xfrm>
          <a:off x="2032000" y="1175659"/>
          <a:ext cx="8178800" cy="469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636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97485" y="339250"/>
            <a:ext cx="1100963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05"/>
              </a:spcBef>
            </a:pPr>
            <a:r>
              <a:rPr lang="ru-RU" sz="2400" b="1" i="1" spc="-10" dirty="0" smtClean="0">
                <a:solidFill>
                  <a:schemeClr val="tx2">
                    <a:lumMod val="75000"/>
                  </a:schemeClr>
                </a:solidFill>
                <a:latin typeface="Swis721 BlkEx BT" panose="020B0907040502030204" pitchFamily="34" charset="0"/>
              </a:rPr>
              <a:t>УЧАСТНИКИ ПРОЕКТА</a:t>
            </a:r>
            <a:endParaRPr sz="2400" b="1" i="1" spc="-1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pic>
        <p:nvPicPr>
          <p:cNvPr id="9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510210777"/>
              </p:ext>
            </p:extLst>
          </p:nvPr>
        </p:nvGraphicFramePr>
        <p:xfrm>
          <a:off x="2032000" y="1142999"/>
          <a:ext cx="7340600" cy="4572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2" descr="$PPTXTitle"/>
          <p:cNvSpPr txBox="1">
            <a:spLocks/>
          </p:cNvSpPr>
          <p:nvPr/>
        </p:nvSpPr>
        <p:spPr>
          <a:xfrm>
            <a:off x="381000" y="286786"/>
            <a:ext cx="11504701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ЗОНАЛЬНЫЕ СОРЕВНОВАНИЯ ПРОВОДЯТСЯ В </a:t>
            </a:r>
            <a:r>
              <a:rPr lang="ru-RU" sz="2800" b="1" dirty="0">
                <a:solidFill>
                  <a:srgbClr val="FF0066"/>
                </a:solidFill>
              </a:rPr>
              <a:t>7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-И ЗОНАХ</a:t>
            </a:r>
            <a:endParaRPr lang="ru-RU" sz="2400" b="1" i="1" spc="10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pic>
        <p:nvPicPr>
          <p:cNvPr id="16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386388977"/>
              </p:ext>
            </p:extLst>
          </p:nvPr>
        </p:nvGraphicFramePr>
        <p:xfrm>
          <a:off x="838200" y="914400"/>
          <a:ext cx="9525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77049" y="236532"/>
            <a:ext cx="1150470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ТРЕНЕР- ПРЕПОДАВАТЕЛЬ- К</a:t>
            </a:r>
            <a:r>
              <a:rPr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ЛЮЧЕВОЕ</a:t>
            </a:r>
            <a:r>
              <a:rPr sz="2400" b="1" i="1" spc="-10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sz="2400" b="1" i="1" spc="145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ЗВЕНО</a:t>
            </a:r>
            <a:r>
              <a:rPr sz="2400" b="1" i="1" spc="-100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sz="2400" b="1" i="1" spc="200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В</a:t>
            </a:r>
            <a:r>
              <a:rPr sz="2400" b="1" i="1" spc="-65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sz="2400" b="1" i="1" spc="145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РЕАЛИЗАЦИИ</a:t>
            </a:r>
            <a:r>
              <a:rPr sz="2400" b="1" i="1" spc="-100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sz="2400" b="1" i="1" spc="100" dirty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ПРОЕКТА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28600" y="1587481"/>
            <a:ext cx="4011372" cy="39170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04139" algn="just">
              <a:lnSpc>
                <a:spcPct val="100000"/>
              </a:lnSpc>
              <a:spcBef>
                <a:spcPts val="105"/>
              </a:spcBef>
            </a:pP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</a:t>
            </a:r>
            <a:r>
              <a:rPr sz="16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r>
              <a:rPr sz="16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РФС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</a:t>
            </a:r>
            <a:r>
              <a:rPr sz="1600" b="1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регулярном</a:t>
            </a:r>
            <a:r>
              <a:rPr sz="16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режиме</a:t>
            </a:r>
            <a:r>
              <a:rPr sz="1600" b="1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выездные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sz="16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sz="16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600" b="1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sz="1600" b="1" spc="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ВКС</a:t>
            </a:r>
            <a:r>
              <a:rPr sz="1600" b="1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</a:t>
            </a:r>
            <a:r>
              <a:rPr sz="1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sz="1600" b="1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отдаленных</a:t>
            </a:r>
            <a:r>
              <a:rPr sz="1600" b="1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муниципалитетов.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55"/>
              </a:spcBef>
            </a:pP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600" b="1" spc="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Кураторы</a:t>
            </a:r>
            <a:r>
              <a:rPr sz="1600" b="1" spc="7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методисты</a:t>
            </a:r>
            <a:r>
              <a:rPr sz="16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b="1" spc="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тесном</a:t>
            </a:r>
            <a:r>
              <a:rPr sz="1600" b="1" spc="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контакте</a:t>
            </a:r>
            <a:r>
              <a:rPr sz="1600" b="1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sz="1600" b="1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школами</a:t>
            </a:r>
            <a:r>
              <a:rPr sz="1600" b="1" spc="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педагогами,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обеспечивая</a:t>
            </a:r>
            <a:r>
              <a:rPr sz="1600" b="1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постоянную</a:t>
            </a:r>
            <a:r>
              <a:rPr sz="1600" b="1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поддержку:</a:t>
            </a:r>
            <a:r>
              <a:rPr sz="1600" b="1" spc="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</a:t>
            </a:r>
            <a:r>
              <a:rPr sz="1600" b="1" spc="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уроков,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</a:t>
            </a:r>
            <a:r>
              <a:rPr sz="1600" b="1" spc="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семинаров,</a:t>
            </a:r>
            <a:r>
              <a:rPr sz="1600" b="1" spc="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оффлайн</a:t>
            </a:r>
            <a:r>
              <a:rPr sz="1600" b="1" spc="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spc="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</a:t>
            </a:r>
            <a:r>
              <a:rPr sz="1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консультаций,</a:t>
            </a:r>
            <a:r>
              <a:rPr sz="1600" b="1" spc="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</a:t>
            </a:r>
            <a:r>
              <a:rPr sz="1600" b="1" spc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чатов</a:t>
            </a:r>
            <a:r>
              <a:rPr sz="1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мессенджерах</a:t>
            </a:r>
            <a:r>
              <a:rPr sz="16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</a:t>
            </a:r>
            <a:r>
              <a:rPr sz="16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сетей</a:t>
            </a:r>
            <a:r>
              <a:rPr sz="1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пр.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00" dirty="0">
              <a:latin typeface="Trebuchet MS"/>
              <a:cs typeface="Trebuchet MS"/>
            </a:endParaRPr>
          </a:p>
          <a:p>
            <a:pPr marL="12700" marR="15875">
              <a:lnSpc>
                <a:spcPct val="100000"/>
              </a:lnSpc>
            </a:pPr>
            <a:endParaRPr sz="1400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9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755" y="3436340"/>
            <a:ext cx="2566245" cy="34216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759441"/>
            <a:ext cx="3420227" cy="27425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584" y="3885037"/>
            <a:ext cx="3729038" cy="29729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617" y="731138"/>
            <a:ext cx="2566246" cy="342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10336" y="1628393"/>
            <a:ext cx="44786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65" dirty="0">
                <a:solidFill>
                  <a:srgbClr val="00339F"/>
                </a:solidFill>
                <a:latin typeface="Trebuchet MS"/>
                <a:cs typeface="Trebuchet MS"/>
              </a:rPr>
              <a:t>«Кожаный</a:t>
            </a:r>
            <a:r>
              <a:rPr sz="1600" spc="35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339F"/>
                </a:solidFill>
                <a:latin typeface="Trebuchet MS"/>
                <a:cs typeface="Trebuchet MS"/>
              </a:rPr>
              <a:t>мяч</a:t>
            </a:r>
            <a:r>
              <a:rPr sz="1600" spc="75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spc="80" dirty="0">
                <a:solidFill>
                  <a:srgbClr val="00339F"/>
                </a:solidFill>
                <a:latin typeface="Trebuchet MS"/>
                <a:cs typeface="Trebuchet MS"/>
              </a:rPr>
              <a:t>-</a:t>
            </a:r>
            <a:r>
              <a:rPr sz="1600" spc="85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339F"/>
                </a:solidFill>
                <a:latin typeface="Trebuchet MS"/>
                <a:cs typeface="Trebuchet MS"/>
              </a:rPr>
              <a:t>Школьная</a:t>
            </a:r>
            <a:r>
              <a:rPr sz="1600" spc="30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339F"/>
                </a:solidFill>
                <a:latin typeface="Trebuchet MS"/>
                <a:cs typeface="Trebuchet MS"/>
              </a:rPr>
              <a:t>футбольная</a:t>
            </a:r>
            <a:r>
              <a:rPr sz="1600" spc="40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00339F"/>
                </a:solidFill>
                <a:latin typeface="Trebuchet MS"/>
                <a:cs typeface="Trebuchet MS"/>
              </a:rPr>
              <a:t>лига»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36866" y="1628393"/>
            <a:ext cx="4211320" cy="1351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65" dirty="0">
                <a:solidFill>
                  <a:srgbClr val="00339F"/>
                </a:solidFill>
                <a:latin typeface="Trebuchet MS"/>
                <a:cs typeface="Trebuchet MS"/>
              </a:rPr>
              <a:t>«Кожаный</a:t>
            </a:r>
            <a:r>
              <a:rPr sz="1600" spc="-30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spc="65" dirty="0">
                <a:solidFill>
                  <a:srgbClr val="00339F"/>
                </a:solidFill>
                <a:latin typeface="Trebuchet MS"/>
                <a:cs typeface="Trebuchet MS"/>
              </a:rPr>
              <a:t>Мяч</a:t>
            </a:r>
            <a:r>
              <a:rPr sz="1600" spc="10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spc="80" dirty="0">
                <a:solidFill>
                  <a:srgbClr val="00339F"/>
                </a:solidFill>
                <a:latin typeface="Trebuchet MS"/>
                <a:cs typeface="Trebuchet MS"/>
              </a:rPr>
              <a:t>-</a:t>
            </a:r>
            <a:r>
              <a:rPr sz="1600" spc="5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339F"/>
                </a:solidFill>
                <a:latin typeface="Trebuchet MS"/>
                <a:cs typeface="Trebuchet MS"/>
              </a:rPr>
              <a:t>Лига</a:t>
            </a:r>
            <a:r>
              <a:rPr sz="1600" spc="-15" dirty="0">
                <a:solidFill>
                  <a:srgbClr val="00339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00339F"/>
                </a:solidFill>
                <a:latin typeface="Trebuchet MS"/>
                <a:cs typeface="Trebuchet MS"/>
              </a:rPr>
              <a:t>юных </a:t>
            </a:r>
            <a:r>
              <a:rPr sz="1600" spc="40" dirty="0">
                <a:solidFill>
                  <a:srgbClr val="00339F"/>
                </a:solidFill>
                <a:latin typeface="Trebuchet MS"/>
                <a:cs typeface="Trebuchet MS"/>
              </a:rPr>
              <a:t>футболистов»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65"/>
              </a:spcBef>
            </a:pPr>
            <a:endParaRPr sz="1600">
              <a:latin typeface="Trebuchet MS"/>
              <a:cs typeface="Trebuchet MS"/>
            </a:endParaRPr>
          </a:p>
          <a:p>
            <a:pPr marR="388620" algn="ctr">
              <a:lnSpc>
                <a:spcPct val="100000"/>
              </a:lnSpc>
            </a:pPr>
            <a:r>
              <a:rPr sz="1600" b="1" spc="-10" dirty="0">
                <a:latin typeface="Trebuchet MS"/>
                <a:cs typeface="Trebuchet MS"/>
              </a:rPr>
              <a:t>Участники:</a:t>
            </a:r>
            <a:r>
              <a:rPr sz="1600" b="1" spc="-65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Спортивные</a:t>
            </a:r>
            <a:r>
              <a:rPr sz="1600" spc="-10" dirty="0">
                <a:latin typeface="Trebuchet MS"/>
                <a:cs typeface="Trebuchet MS"/>
              </a:rPr>
              <a:t> школы,</a:t>
            </a:r>
            <a:endParaRPr sz="1600">
              <a:latin typeface="Trebuchet MS"/>
              <a:cs typeface="Trebuchet MS"/>
            </a:endParaRPr>
          </a:p>
          <a:p>
            <a:pPr marR="389890" algn="ctr">
              <a:lnSpc>
                <a:spcPct val="100000"/>
              </a:lnSpc>
            </a:pPr>
            <a:r>
              <a:rPr sz="1600" dirty="0">
                <a:latin typeface="Trebuchet MS"/>
                <a:cs typeface="Trebuchet MS"/>
              </a:rPr>
              <a:t>детские</a:t>
            </a:r>
            <a:r>
              <a:rPr sz="1600" spc="27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спортивные</a:t>
            </a:r>
            <a:r>
              <a:rPr sz="1600" spc="27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клубы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6279" y="2545842"/>
            <a:ext cx="36404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Trebuchet MS"/>
                <a:cs typeface="Trebuchet MS"/>
              </a:rPr>
              <a:t>Участники:</a:t>
            </a:r>
            <a:r>
              <a:rPr sz="1600" b="1" spc="-60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сборные</a:t>
            </a:r>
            <a:r>
              <a:rPr sz="1600" spc="-10" dirty="0">
                <a:latin typeface="Trebuchet MS"/>
                <a:cs typeface="Trebuchet MS"/>
              </a:rPr>
              <a:t> </a:t>
            </a:r>
            <a:r>
              <a:rPr sz="1600" spc="114" dirty="0">
                <a:latin typeface="Trebuchet MS"/>
                <a:cs typeface="Trebuchet MS"/>
              </a:rPr>
              <a:t>ОО</a:t>
            </a:r>
            <a:r>
              <a:rPr sz="1600" spc="-2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школ</a:t>
            </a:r>
            <a:r>
              <a:rPr sz="1600" spc="-20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и</a:t>
            </a:r>
            <a:r>
              <a:rPr sz="1600" spc="-20" dirty="0">
                <a:latin typeface="Trebuchet MS"/>
                <a:cs typeface="Trebuchet MS"/>
              </a:rPr>
              <a:t> </a:t>
            </a:r>
            <a:r>
              <a:rPr sz="1600" spc="60" dirty="0">
                <a:latin typeface="Trebuchet MS"/>
                <a:cs typeface="Trebuchet MS"/>
              </a:rPr>
              <a:t>ШСК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117591" y="1290827"/>
            <a:ext cx="1885314" cy="1751330"/>
            <a:chOff x="5117591" y="1290827"/>
            <a:chExt cx="1885314" cy="17513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17591" y="1290827"/>
              <a:ext cx="1885188" cy="17510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99887" y="1372615"/>
              <a:ext cx="1724279" cy="1592452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2759455" y="2132202"/>
            <a:ext cx="2000885" cy="328930"/>
          </a:xfrm>
          <a:custGeom>
            <a:avLst/>
            <a:gdLst/>
            <a:ahLst/>
            <a:cxnLst/>
            <a:rect l="l" t="t" r="r" b="b"/>
            <a:pathLst>
              <a:path w="2000885" h="328930">
                <a:moveTo>
                  <a:pt x="38206" y="214756"/>
                </a:moveTo>
                <a:lnTo>
                  <a:pt x="0" y="215011"/>
                </a:lnTo>
                <a:lnTo>
                  <a:pt x="57912" y="328930"/>
                </a:lnTo>
                <a:lnTo>
                  <a:pt x="104745" y="233680"/>
                </a:lnTo>
                <a:lnTo>
                  <a:pt x="38226" y="233680"/>
                </a:lnTo>
                <a:lnTo>
                  <a:pt x="38206" y="214756"/>
                </a:lnTo>
                <a:close/>
              </a:path>
              <a:path w="2000885" h="328930">
                <a:moveTo>
                  <a:pt x="76315" y="214502"/>
                </a:moveTo>
                <a:lnTo>
                  <a:pt x="38206" y="214756"/>
                </a:lnTo>
                <a:lnTo>
                  <a:pt x="38226" y="233680"/>
                </a:lnTo>
                <a:lnTo>
                  <a:pt x="76326" y="233680"/>
                </a:lnTo>
                <a:lnTo>
                  <a:pt x="76315" y="214502"/>
                </a:lnTo>
                <a:close/>
              </a:path>
              <a:path w="2000885" h="328930">
                <a:moveTo>
                  <a:pt x="114300" y="214249"/>
                </a:moveTo>
                <a:lnTo>
                  <a:pt x="76315" y="214502"/>
                </a:lnTo>
                <a:lnTo>
                  <a:pt x="76326" y="233680"/>
                </a:lnTo>
                <a:lnTo>
                  <a:pt x="104745" y="233680"/>
                </a:lnTo>
                <a:lnTo>
                  <a:pt x="113925" y="215011"/>
                </a:lnTo>
                <a:lnTo>
                  <a:pt x="114050" y="214756"/>
                </a:lnTo>
                <a:lnTo>
                  <a:pt x="114175" y="214502"/>
                </a:lnTo>
                <a:lnTo>
                  <a:pt x="114300" y="214249"/>
                </a:lnTo>
                <a:close/>
              </a:path>
              <a:path w="2000885" h="328930">
                <a:moveTo>
                  <a:pt x="2000504" y="0"/>
                </a:moveTo>
                <a:lnTo>
                  <a:pt x="37973" y="0"/>
                </a:lnTo>
                <a:lnTo>
                  <a:pt x="38205" y="214249"/>
                </a:lnTo>
                <a:lnTo>
                  <a:pt x="38206" y="214756"/>
                </a:lnTo>
                <a:lnTo>
                  <a:pt x="76315" y="214502"/>
                </a:lnTo>
                <a:lnTo>
                  <a:pt x="76211" y="38100"/>
                </a:lnTo>
                <a:lnTo>
                  <a:pt x="57150" y="38100"/>
                </a:lnTo>
                <a:lnTo>
                  <a:pt x="76200" y="19050"/>
                </a:lnTo>
                <a:lnTo>
                  <a:pt x="2000504" y="19050"/>
                </a:lnTo>
                <a:lnTo>
                  <a:pt x="2000504" y="0"/>
                </a:lnTo>
                <a:close/>
              </a:path>
              <a:path w="2000885" h="328930">
                <a:moveTo>
                  <a:pt x="76200" y="19050"/>
                </a:moveTo>
                <a:lnTo>
                  <a:pt x="57150" y="38100"/>
                </a:lnTo>
                <a:lnTo>
                  <a:pt x="76211" y="38100"/>
                </a:lnTo>
                <a:lnTo>
                  <a:pt x="76200" y="19050"/>
                </a:lnTo>
                <a:close/>
              </a:path>
              <a:path w="2000885" h="328930">
                <a:moveTo>
                  <a:pt x="2000504" y="19050"/>
                </a:moveTo>
                <a:lnTo>
                  <a:pt x="76200" y="19050"/>
                </a:lnTo>
                <a:lnTo>
                  <a:pt x="76211" y="38100"/>
                </a:lnTo>
                <a:lnTo>
                  <a:pt x="2000504" y="38100"/>
                </a:lnTo>
                <a:lnTo>
                  <a:pt x="2000504" y="19050"/>
                </a:lnTo>
                <a:close/>
              </a:path>
            </a:pathLst>
          </a:custGeom>
          <a:solidFill>
            <a:srgbClr val="072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92593" y="2164079"/>
            <a:ext cx="2107565" cy="276860"/>
          </a:xfrm>
          <a:custGeom>
            <a:avLst/>
            <a:gdLst/>
            <a:ahLst/>
            <a:cxnLst/>
            <a:rect l="l" t="t" r="r" b="b"/>
            <a:pathLst>
              <a:path w="2107565" h="276860">
                <a:moveTo>
                  <a:pt x="2030983" y="162306"/>
                </a:moveTo>
                <a:lnTo>
                  <a:pt x="1992883" y="162306"/>
                </a:lnTo>
                <a:lnTo>
                  <a:pt x="2050033" y="276606"/>
                </a:lnTo>
                <a:lnTo>
                  <a:pt x="2097658" y="181356"/>
                </a:lnTo>
                <a:lnTo>
                  <a:pt x="2030983" y="181356"/>
                </a:lnTo>
                <a:lnTo>
                  <a:pt x="2030983" y="162306"/>
                </a:lnTo>
                <a:close/>
              </a:path>
              <a:path w="2107565" h="276860">
                <a:moveTo>
                  <a:pt x="2030983" y="19050"/>
                </a:moveTo>
                <a:lnTo>
                  <a:pt x="2030983" y="181356"/>
                </a:lnTo>
                <a:lnTo>
                  <a:pt x="2069083" y="181356"/>
                </a:lnTo>
                <a:lnTo>
                  <a:pt x="2069083" y="38100"/>
                </a:lnTo>
                <a:lnTo>
                  <a:pt x="2050033" y="38100"/>
                </a:lnTo>
                <a:lnTo>
                  <a:pt x="2030983" y="19050"/>
                </a:lnTo>
                <a:close/>
              </a:path>
              <a:path w="2107565" h="276860">
                <a:moveTo>
                  <a:pt x="2107183" y="162306"/>
                </a:moveTo>
                <a:lnTo>
                  <a:pt x="2069083" y="162306"/>
                </a:lnTo>
                <a:lnTo>
                  <a:pt x="2069083" y="181356"/>
                </a:lnTo>
                <a:lnTo>
                  <a:pt x="2097658" y="181356"/>
                </a:lnTo>
                <a:lnTo>
                  <a:pt x="2107183" y="162306"/>
                </a:lnTo>
                <a:close/>
              </a:path>
              <a:path w="2107565" h="276860">
                <a:moveTo>
                  <a:pt x="2069083" y="0"/>
                </a:moveTo>
                <a:lnTo>
                  <a:pt x="0" y="0"/>
                </a:lnTo>
                <a:lnTo>
                  <a:pt x="0" y="38100"/>
                </a:lnTo>
                <a:lnTo>
                  <a:pt x="2030983" y="38100"/>
                </a:lnTo>
                <a:lnTo>
                  <a:pt x="2030983" y="19050"/>
                </a:lnTo>
                <a:lnTo>
                  <a:pt x="2069083" y="19050"/>
                </a:lnTo>
                <a:lnTo>
                  <a:pt x="2069083" y="0"/>
                </a:lnTo>
                <a:close/>
              </a:path>
              <a:path w="2107565" h="276860">
                <a:moveTo>
                  <a:pt x="2069083" y="19050"/>
                </a:moveTo>
                <a:lnTo>
                  <a:pt x="2030983" y="19050"/>
                </a:lnTo>
                <a:lnTo>
                  <a:pt x="2050033" y="38100"/>
                </a:lnTo>
                <a:lnTo>
                  <a:pt x="2069083" y="38100"/>
                </a:lnTo>
                <a:lnTo>
                  <a:pt x="2069083" y="19050"/>
                </a:lnTo>
                <a:close/>
              </a:path>
            </a:pathLst>
          </a:custGeom>
          <a:solidFill>
            <a:srgbClr val="072E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4565" y="4769306"/>
            <a:ext cx="242125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50" b="1" spc="20" dirty="0">
                <a:latin typeface="Trebuchet MS"/>
                <a:cs typeface="Trebuchet MS"/>
              </a:rPr>
              <a:t>Всероссийские</a:t>
            </a:r>
            <a:r>
              <a:rPr sz="1250" b="1" spc="114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соревнования</a:t>
            </a:r>
            <a:endParaRPr sz="12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50" b="1" dirty="0">
                <a:solidFill>
                  <a:srgbClr val="007BC3"/>
                </a:solidFill>
                <a:latin typeface="Trebuchet MS"/>
                <a:cs typeface="Trebuchet MS"/>
              </a:rPr>
              <a:t>по</a:t>
            </a:r>
            <a:r>
              <a:rPr sz="1250" b="1" spc="65" dirty="0">
                <a:solidFill>
                  <a:srgbClr val="007BC3"/>
                </a:solidFill>
                <a:latin typeface="Trebuchet MS"/>
                <a:cs typeface="Trebuchet MS"/>
              </a:rPr>
              <a:t> </a:t>
            </a:r>
            <a:r>
              <a:rPr sz="1250" b="1" dirty="0">
                <a:solidFill>
                  <a:srgbClr val="007BC3"/>
                </a:solidFill>
                <a:latin typeface="Trebuchet MS"/>
                <a:cs typeface="Trebuchet MS"/>
              </a:rPr>
              <a:t>мини-</a:t>
            </a:r>
            <a:r>
              <a:rPr sz="1250" b="1" spc="-10" dirty="0">
                <a:solidFill>
                  <a:srgbClr val="007BC3"/>
                </a:solidFill>
                <a:latin typeface="Trebuchet MS"/>
                <a:cs typeface="Trebuchet MS"/>
              </a:rPr>
              <a:t>футболу</a:t>
            </a:r>
            <a:endParaRPr sz="1250">
              <a:latin typeface="Trebuchet MS"/>
              <a:cs typeface="Trebuchet MS"/>
            </a:endParaRPr>
          </a:p>
          <a:p>
            <a:pPr marL="149225" marR="141605" algn="ctr">
              <a:lnSpc>
                <a:spcPct val="100000"/>
              </a:lnSpc>
            </a:pPr>
            <a:r>
              <a:rPr sz="1250" b="1" spc="10" dirty="0">
                <a:latin typeface="Trebuchet MS"/>
                <a:cs typeface="Trebuchet MS"/>
              </a:rPr>
              <a:t>«Кожаный</a:t>
            </a:r>
            <a:r>
              <a:rPr sz="1250" b="1" spc="-10" dirty="0">
                <a:latin typeface="Trebuchet MS"/>
                <a:cs typeface="Trebuchet MS"/>
              </a:rPr>
              <a:t> </a:t>
            </a:r>
            <a:r>
              <a:rPr sz="1250" b="1" dirty="0">
                <a:latin typeface="Trebuchet MS"/>
                <a:cs typeface="Trebuchet MS"/>
              </a:rPr>
              <a:t>мяч</a:t>
            </a:r>
            <a:r>
              <a:rPr sz="1250" b="1" spc="5" dirty="0">
                <a:latin typeface="Trebuchet MS"/>
                <a:cs typeface="Trebuchet MS"/>
              </a:rPr>
              <a:t> </a:t>
            </a:r>
            <a:r>
              <a:rPr sz="1250" b="1" spc="55" dirty="0">
                <a:latin typeface="Trebuchet MS"/>
                <a:cs typeface="Trebuchet MS"/>
              </a:rPr>
              <a:t>-</a:t>
            </a:r>
            <a:r>
              <a:rPr sz="1250" b="1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Школьная </a:t>
            </a:r>
            <a:r>
              <a:rPr sz="1250" b="1" dirty="0">
                <a:latin typeface="Trebuchet MS"/>
                <a:cs typeface="Trebuchet MS"/>
              </a:rPr>
              <a:t>футбольная</a:t>
            </a:r>
            <a:r>
              <a:rPr sz="1250" b="1" spc="-20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лига»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41572" y="4769306"/>
            <a:ext cx="2426970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50" b="1" spc="20" dirty="0">
                <a:latin typeface="Trebuchet MS"/>
                <a:cs typeface="Trebuchet MS"/>
              </a:rPr>
              <a:t>Всероссийские</a:t>
            </a:r>
            <a:r>
              <a:rPr sz="1250" b="1" spc="140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соревнования</a:t>
            </a:r>
            <a:endParaRPr sz="12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50" b="1" dirty="0">
                <a:solidFill>
                  <a:srgbClr val="007BC3"/>
                </a:solidFill>
                <a:latin typeface="Trebuchet MS"/>
                <a:cs typeface="Trebuchet MS"/>
              </a:rPr>
              <a:t>по</a:t>
            </a:r>
            <a:r>
              <a:rPr sz="1250" b="1" spc="-30" dirty="0">
                <a:solidFill>
                  <a:srgbClr val="007BC3"/>
                </a:solidFill>
                <a:latin typeface="Trebuchet MS"/>
                <a:cs typeface="Trebuchet MS"/>
              </a:rPr>
              <a:t> </a:t>
            </a:r>
            <a:r>
              <a:rPr sz="1250" b="1" spc="-10" dirty="0">
                <a:solidFill>
                  <a:srgbClr val="007BC3"/>
                </a:solidFill>
                <a:latin typeface="Trebuchet MS"/>
                <a:cs typeface="Trebuchet MS"/>
              </a:rPr>
              <a:t>футзалу</a:t>
            </a:r>
            <a:endParaRPr sz="1250">
              <a:latin typeface="Trebuchet MS"/>
              <a:cs typeface="Trebuchet MS"/>
            </a:endParaRPr>
          </a:p>
          <a:p>
            <a:pPr marL="149860" marR="147320" algn="ctr">
              <a:lnSpc>
                <a:spcPct val="100000"/>
              </a:lnSpc>
            </a:pPr>
            <a:r>
              <a:rPr sz="1250" b="1" spc="10" dirty="0">
                <a:latin typeface="Trebuchet MS"/>
                <a:cs typeface="Trebuchet MS"/>
              </a:rPr>
              <a:t>«Кожаный</a:t>
            </a:r>
            <a:r>
              <a:rPr sz="1250" b="1" spc="-10" dirty="0">
                <a:latin typeface="Trebuchet MS"/>
                <a:cs typeface="Trebuchet MS"/>
              </a:rPr>
              <a:t> </a:t>
            </a:r>
            <a:r>
              <a:rPr sz="1250" b="1" dirty="0">
                <a:latin typeface="Trebuchet MS"/>
                <a:cs typeface="Trebuchet MS"/>
              </a:rPr>
              <a:t>мяч</a:t>
            </a:r>
            <a:r>
              <a:rPr sz="1250" b="1" spc="5" dirty="0">
                <a:latin typeface="Trebuchet MS"/>
                <a:cs typeface="Trebuchet MS"/>
              </a:rPr>
              <a:t> </a:t>
            </a:r>
            <a:r>
              <a:rPr sz="1250" b="1" spc="55" dirty="0">
                <a:latin typeface="Trebuchet MS"/>
                <a:cs typeface="Trebuchet MS"/>
              </a:rPr>
              <a:t>-</a:t>
            </a:r>
            <a:r>
              <a:rPr sz="1250" b="1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Школьная </a:t>
            </a:r>
            <a:r>
              <a:rPr sz="1250" b="1" dirty="0">
                <a:latin typeface="Trebuchet MS"/>
                <a:cs typeface="Trebuchet MS"/>
              </a:rPr>
              <a:t>футбольная</a:t>
            </a:r>
            <a:r>
              <a:rPr sz="1250" b="1" spc="-20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лига»</a:t>
            </a:r>
            <a:endParaRPr sz="125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367" y="3009519"/>
            <a:ext cx="1725041" cy="172504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76868" y="3011932"/>
            <a:ext cx="1731390" cy="173139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25671" y="3009392"/>
            <a:ext cx="1731390" cy="173139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135493" y="4769306"/>
            <a:ext cx="2421255" cy="78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50" b="1" spc="20" dirty="0">
                <a:latin typeface="Trebuchet MS"/>
                <a:cs typeface="Trebuchet MS"/>
              </a:rPr>
              <a:t>Всероссийские</a:t>
            </a:r>
            <a:r>
              <a:rPr sz="1250" b="1" spc="114" dirty="0">
                <a:latin typeface="Trebuchet MS"/>
                <a:cs typeface="Trebuchet MS"/>
              </a:rPr>
              <a:t> </a:t>
            </a:r>
            <a:r>
              <a:rPr sz="1250" b="1" spc="-10" dirty="0">
                <a:latin typeface="Trebuchet MS"/>
                <a:cs typeface="Trebuchet MS"/>
              </a:rPr>
              <a:t>соревнования</a:t>
            </a:r>
            <a:endParaRPr sz="1250">
              <a:latin typeface="Trebuchet MS"/>
              <a:cs typeface="Trebuchet MS"/>
            </a:endParaRPr>
          </a:p>
          <a:p>
            <a:pPr marL="1270" algn="ctr">
              <a:lnSpc>
                <a:spcPct val="100000"/>
              </a:lnSpc>
            </a:pPr>
            <a:r>
              <a:rPr sz="1250" b="1" dirty="0">
                <a:solidFill>
                  <a:srgbClr val="007BC3"/>
                </a:solidFill>
                <a:latin typeface="Trebuchet MS"/>
                <a:cs typeface="Trebuchet MS"/>
              </a:rPr>
              <a:t>по</a:t>
            </a:r>
            <a:r>
              <a:rPr sz="1250" b="1" spc="-30" dirty="0">
                <a:solidFill>
                  <a:srgbClr val="007BC3"/>
                </a:solidFill>
                <a:latin typeface="Trebuchet MS"/>
                <a:cs typeface="Trebuchet MS"/>
              </a:rPr>
              <a:t> </a:t>
            </a:r>
            <a:r>
              <a:rPr sz="1250" b="1" spc="-10" dirty="0">
                <a:solidFill>
                  <a:srgbClr val="007BC3"/>
                </a:solidFill>
                <a:latin typeface="Trebuchet MS"/>
                <a:cs typeface="Trebuchet MS"/>
              </a:rPr>
              <a:t>футболу</a:t>
            </a:r>
            <a:endParaRPr sz="1250">
              <a:latin typeface="Trebuchet MS"/>
              <a:cs typeface="Trebuchet MS"/>
            </a:endParaRPr>
          </a:p>
          <a:p>
            <a:pPr marL="114300" marR="106680" algn="ctr">
              <a:lnSpc>
                <a:spcPct val="100000"/>
              </a:lnSpc>
            </a:pPr>
            <a:r>
              <a:rPr sz="1250" b="1" spc="10" dirty="0">
                <a:latin typeface="Trebuchet MS"/>
                <a:cs typeface="Trebuchet MS"/>
              </a:rPr>
              <a:t>«Кожаный</a:t>
            </a:r>
            <a:r>
              <a:rPr sz="1250" b="1" spc="-25" dirty="0">
                <a:latin typeface="Trebuchet MS"/>
                <a:cs typeface="Trebuchet MS"/>
              </a:rPr>
              <a:t> </a:t>
            </a:r>
            <a:r>
              <a:rPr sz="1250" b="1" dirty="0">
                <a:latin typeface="Trebuchet MS"/>
                <a:cs typeface="Trebuchet MS"/>
              </a:rPr>
              <a:t>мяч</a:t>
            </a:r>
            <a:r>
              <a:rPr sz="1250" b="1" spc="-5" dirty="0">
                <a:latin typeface="Trebuchet MS"/>
                <a:cs typeface="Trebuchet MS"/>
              </a:rPr>
              <a:t> </a:t>
            </a:r>
            <a:r>
              <a:rPr sz="1250" b="1" spc="285" dirty="0">
                <a:latin typeface="Trebuchet MS"/>
                <a:cs typeface="Trebuchet MS"/>
              </a:rPr>
              <a:t>–</a:t>
            </a:r>
            <a:r>
              <a:rPr sz="1250" b="1" spc="-35" dirty="0">
                <a:latin typeface="Trebuchet MS"/>
                <a:cs typeface="Trebuchet MS"/>
              </a:rPr>
              <a:t> </a:t>
            </a:r>
            <a:r>
              <a:rPr sz="1250" b="1" spc="10" dirty="0">
                <a:latin typeface="Trebuchet MS"/>
                <a:cs typeface="Trebuchet MS"/>
              </a:rPr>
              <a:t>Лига</a:t>
            </a:r>
            <a:r>
              <a:rPr sz="1250" b="1" spc="-30" dirty="0">
                <a:latin typeface="Trebuchet MS"/>
                <a:cs typeface="Trebuchet MS"/>
              </a:rPr>
              <a:t> </a:t>
            </a:r>
            <a:r>
              <a:rPr sz="1250" b="1" spc="-20" dirty="0">
                <a:latin typeface="Trebuchet MS"/>
                <a:cs typeface="Trebuchet MS"/>
              </a:rPr>
              <a:t>юных </a:t>
            </a:r>
            <a:r>
              <a:rPr sz="1250" b="1" spc="-10" dirty="0">
                <a:latin typeface="Trebuchet MS"/>
                <a:cs typeface="Trebuchet MS"/>
              </a:rPr>
              <a:t>футболистов»</a:t>
            </a:r>
            <a:endParaRPr sz="1250">
              <a:latin typeface="Trebuchet MS"/>
              <a:cs typeface="Trebuchet MS"/>
            </a:endParaRPr>
          </a:p>
        </p:txBody>
      </p:sp>
      <p:pic>
        <p:nvPicPr>
          <p:cNvPr id="18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4800" y="-8709"/>
            <a:ext cx="1066799" cy="747351"/>
          </a:xfrm>
          <a:prstGeom prst="rect">
            <a:avLst/>
          </a:prstGeom>
        </p:spPr>
      </p:pic>
      <p:sp>
        <p:nvSpPr>
          <p:cNvPr id="19" name="object 2" descr="$PPTXTitle"/>
          <p:cNvSpPr txBox="1">
            <a:spLocks/>
          </p:cNvSpPr>
          <p:nvPr/>
        </p:nvSpPr>
        <p:spPr>
          <a:xfrm>
            <a:off x="307834" y="238929"/>
            <a:ext cx="1150470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РЕФОРМА СОРЕВНОВАНИЙ «КОЖАНЫЙ МЯЧ»</a:t>
            </a:r>
            <a:endParaRPr lang="ru-RU" sz="2400" b="1" i="1" spc="10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021" y="-16213"/>
            <a:ext cx="876538" cy="747351"/>
          </a:xfrm>
          <a:prstGeom prst="rect">
            <a:avLst/>
          </a:prstGeom>
        </p:spPr>
      </p:pic>
      <p:sp>
        <p:nvSpPr>
          <p:cNvPr id="16" name="object 2" descr="$PPTXTitle"/>
          <p:cNvSpPr txBox="1">
            <a:spLocks/>
          </p:cNvSpPr>
          <p:nvPr/>
        </p:nvSpPr>
        <p:spPr>
          <a:xfrm>
            <a:off x="101187" y="244991"/>
            <a:ext cx="11504701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НАШИ ДОСТИЖЕНИЯ</a:t>
            </a:r>
            <a:endParaRPr lang="ru-RU" sz="2400" b="1" i="1" spc="100" dirty="0">
              <a:solidFill>
                <a:schemeClr val="tx2">
                  <a:lumMod val="75000"/>
                </a:schemeClr>
              </a:solidFill>
              <a:latin typeface="Swis721 BdOul BT" panose="04020705020B03040203" pitchFamily="82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138"/>
            <a:ext cx="5638800" cy="5186347"/>
          </a:xfrm>
          <a:prstGeom prst="rect">
            <a:avLst/>
          </a:prstGeom>
        </p:spPr>
      </p:pic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790283870"/>
              </p:ext>
            </p:extLst>
          </p:nvPr>
        </p:nvGraphicFramePr>
        <p:xfrm>
          <a:off x="5061397" y="1282811"/>
          <a:ext cx="6524897" cy="4634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8" name="object 2" descr="$PPTXTitle"/>
          <p:cNvSpPr txBox="1">
            <a:spLocks/>
          </p:cNvSpPr>
          <p:nvPr/>
        </p:nvSpPr>
        <p:spPr>
          <a:xfrm>
            <a:off x="7391400" y="900014"/>
            <a:ext cx="41948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45085" algn="ctr">
              <a:spcBef>
                <a:spcPts val="105"/>
              </a:spcBef>
            </a:pPr>
            <a:r>
              <a:rPr lang="ru-RU" sz="2400" b="1" i="1" spc="-6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 </a:t>
            </a:r>
            <a:r>
              <a:rPr lang="ru-RU" sz="2400" b="1" i="1" spc="125" dirty="0" smtClean="0">
                <a:solidFill>
                  <a:schemeClr val="tx2">
                    <a:lumMod val="75000"/>
                  </a:schemeClr>
                </a:solidFill>
                <a:latin typeface="Swis721 BdOul BT" panose="04020705020B03040203" pitchFamily="82" charset="0"/>
              </a:rPr>
              <a:t>ДОРОЖНИК </a:t>
            </a:r>
            <a:r>
              <a:rPr lang="ru-RU" sz="2800" b="1" i="1" spc="125" dirty="0" smtClean="0">
                <a:solidFill>
                  <a:schemeClr val="tx2">
                    <a:lumMod val="75000"/>
                  </a:schemeClr>
                </a:solidFill>
                <a:latin typeface="a_CampusCapsNr" panose="04020606040602040204" pitchFamily="82" charset="-52"/>
              </a:rPr>
              <a:t>10</a:t>
            </a:r>
            <a:endParaRPr lang="ru-RU" sz="2800" b="1" i="1" spc="100" dirty="0">
              <a:solidFill>
                <a:schemeClr val="tx2">
                  <a:lumMod val="75000"/>
                </a:schemeClr>
              </a:solidFill>
              <a:latin typeface="a_CampusCapsNr" panose="04020606040602040204" pitchFamily="82" charset="-52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2577" y="883315"/>
            <a:ext cx="1045046" cy="1046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</TotalTime>
  <Words>599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a_CampusCapsNr</vt:lpstr>
      <vt:lpstr>Arial</vt:lpstr>
      <vt:lpstr>Calibri</vt:lpstr>
      <vt:lpstr>Roboto</vt:lpstr>
      <vt:lpstr>Swis721 BdOul BT</vt:lpstr>
      <vt:lpstr>Swis721 BlkEx BT</vt:lpstr>
      <vt:lpstr>Swis721 BlkOul BT</vt:lpstr>
      <vt:lpstr>Times New Roman</vt:lpstr>
      <vt:lpstr>Trebuchet MS</vt:lpstr>
      <vt:lpstr>Office Theme</vt:lpstr>
      <vt:lpstr>Муниципальный проект «Кожаный мяч» (лига юных футболистов)  в Пензенской области</vt:lpstr>
      <vt:lpstr>ФЕДЕРАЛЬНЫЙ ПРОЕКТ «СПОРТ - НОРМА ЖИЗНИ»</vt:lpstr>
      <vt:lpstr>ЭТАПЫ РЕАЛИЗАЦИИ ПРОЕКТА</vt:lpstr>
      <vt:lpstr>ДИВИЗИОНЫ</vt:lpstr>
      <vt:lpstr>УЧАСТНИКИ ПРОЕКТА</vt:lpstr>
      <vt:lpstr>Презентация PowerPoint</vt:lpstr>
      <vt:lpstr> ТРЕНЕР- ПРЕПОДАВАТЕЛЬ- КЛЮЧЕВОЕ ЗВЕНО В РЕАЛИЗАЦИИ ПРОЕКТА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Зудилкин Максим Павлович</dc:creator>
  <cp:lastModifiedBy>Администратор</cp:lastModifiedBy>
  <cp:revision>27</cp:revision>
  <dcterms:created xsi:type="dcterms:W3CDTF">2026-07-08T12:26:53Z</dcterms:created>
  <dcterms:modified xsi:type="dcterms:W3CDTF">2026-07-09T09:16:55Z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2025-03-26T00:00:00Z</vt:filetime>
  </property>
  <property fmtid="{D5CDD505-2E9C-101B-9397-08002B2CF9AE}" pid="4" name="Creator">
    <vt:lpwstr>Microsoft® PowerPoint® 2021</vt:lpwstr>
  </property>
  <property fmtid="{D5CDD505-2E9C-101B-9397-08002B2CF9AE}" pid="5" name="LastSaved">
    <vt:filetime>2026-07-08T00:00:00Z</vt:filetime>
  </property>
  <property fmtid="{D5CDD505-2E9C-101B-9397-08002B2CF9AE}" pid="6" name="Producer">
    <vt:lpwstr>Microsoft® PowerPoint® 2021</vt:lpwstr>
  </property>
</Properties>
</file>